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7" r:id="rId2"/>
    <p:sldId id="258" r:id="rId3"/>
    <p:sldId id="259" r:id="rId4"/>
    <p:sldId id="260" r:id="rId5"/>
    <p:sldId id="262" r:id="rId6"/>
    <p:sldId id="263" r:id="rId7"/>
    <p:sldId id="264" r:id="rId8"/>
    <p:sldId id="265" r:id="rId9"/>
    <p:sldId id="266" r:id="rId10"/>
    <p:sldId id="267" r:id="rId11"/>
    <p:sldId id="268" r:id="rId12"/>
    <p:sldId id="269" r:id="rId13"/>
    <p:sldId id="289" r:id="rId14"/>
    <p:sldId id="290" r:id="rId15"/>
    <p:sldId id="291" r:id="rId16"/>
    <p:sldId id="293" r:id="rId17"/>
    <p:sldId id="294" r:id="rId18"/>
    <p:sldId id="295" r:id="rId19"/>
    <p:sldId id="296" r:id="rId20"/>
    <p:sldId id="297" r:id="rId21"/>
    <p:sldId id="298" r:id="rId22"/>
    <p:sldId id="287" r:id="rId23"/>
    <p:sldId id="288" r:id="rId24"/>
    <p:sldId id="286"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p:cViewPr varScale="1">
        <p:scale>
          <a:sx n="110" d="100"/>
          <a:sy n="110" d="100"/>
        </p:scale>
        <p:origin x="165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4B2235-2A07-4964-A080-AE5C03D4496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A67FD0A6-140F-4A0F-BA21-F79C10B4C798}">
      <dgm:prSet>
        <dgm:style>
          <a:lnRef idx="2">
            <a:schemeClr val="accent1"/>
          </a:lnRef>
          <a:fillRef idx="1">
            <a:schemeClr val="lt1"/>
          </a:fillRef>
          <a:effectRef idx="0">
            <a:schemeClr val="accent1"/>
          </a:effectRef>
          <a:fontRef idx="minor">
            <a:schemeClr val="dk1"/>
          </a:fontRef>
        </dgm:style>
      </dgm:prSet>
      <dgm:spPr/>
      <dgm:t>
        <a:bodyPr/>
        <a:lstStyle/>
        <a:p>
          <a:pPr rtl="0"/>
          <a:r>
            <a:rPr lang="tr-TR" dirty="0" smtClean="0"/>
            <a:t>Bütçe, gelecekteki belirli bir dönemde gerçekleşmesi öngörülen gelir ve giderlerin karşılıklı tahminlerini içeren cetveldir.</a:t>
          </a:r>
          <a:endParaRPr lang="tr-TR" dirty="0"/>
        </a:p>
      </dgm:t>
    </dgm:pt>
    <dgm:pt modelId="{9EFA4A7B-852E-4B13-B374-4226FAFB479A}" type="parTrans" cxnId="{F336C87A-1EC0-4584-8D71-F4EC0757F7E1}">
      <dgm:prSet/>
      <dgm:spPr/>
      <dgm:t>
        <a:bodyPr/>
        <a:lstStyle/>
        <a:p>
          <a:endParaRPr lang="tr-TR"/>
        </a:p>
      </dgm:t>
    </dgm:pt>
    <dgm:pt modelId="{C8BD8C40-7F87-461E-B3CE-9C426B94ACD5}" type="sibTrans" cxnId="{F336C87A-1EC0-4584-8D71-F4EC0757F7E1}">
      <dgm:prSet/>
      <dgm:spPr/>
      <dgm:t>
        <a:bodyPr/>
        <a:lstStyle/>
        <a:p>
          <a:endParaRPr lang="tr-TR"/>
        </a:p>
      </dgm:t>
    </dgm:pt>
    <dgm:pt modelId="{7A321728-9CCD-4DBF-A5A6-18D7A89B029E}">
      <dgm:prSet>
        <dgm:style>
          <a:lnRef idx="2">
            <a:schemeClr val="accent1"/>
          </a:lnRef>
          <a:fillRef idx="1">
            <a:schemeClr val="lt1"/>
          </a:fillRef>
          <a:effectRef idx="0">
            <a:schemeClr val="accent1"/>
          </a:effectRef>
          <a:fontRef idx="minor">
            <a:schemeClr val="dk1"/>
          </a:fontRef>
        </dgm:style>
      </dgm:prSet>
      <dgm:spPr/>
      <dgm:t>
        <a:bodyPr/>
        <a:lstStyle/>
        <a:p>
          <a:pPr rtl="0"/>
          <a:r>
            <a:rPr lang="tr-TR" dirty="0" smtClean="0"/>
            <a:t>Bütçe, devletin gelecek bir dönemdeki gelirlerini ve harcamalarını tahmin eden ve yürütme organına harcamaların yapılması, gelirlerin toplanması konusunda yetki ve izin veren bir kanundur.</a:t>
          </a:r>
          <a:endParaRPr lang="tr-TR" dirty="0"/>
        </a:p>
      </dgm:t>
    </dgm:pt>
    <dgm:pt modelId="{6C3AC04A-412E-4CF4-9335-48F4AE2F612F}" type="parTrans" cxnId="{6D82EAE9-57ED-46D0-A5EA-5ABDAA5811AD}">
      <dgm:prSet/>
      <dgm:spPr/>
      <dgm:t>
        <a:bodyPr/>
        <a:lstStyle/>
        <a:p>
          <a:endParaRPr lang="tr-TR"/>
        </a:p>
      </dgm:t>
    </dgm:pt>
    <dgm:pt modelId="{9BDE271C-3748-4C36-BA3D-1DF247F2BC24}" type="sibTrans" cxnId="{6D82EAE9-57ED-46D0-A5EA-5ABDAA5811AD}">
      <dgm:prSet/>
      <dgm:spPr/>
      <dgm:t>
        <a:bodyPr/>
        <a:lstStyle/>
        <a:p>
          <a:endParaRPr lang="tr-TR"/>
        </a:p>
      </dgm:t>
    </dgm:pt>
    <dgm:pt modelId="{838550FE-D176-4035-8749-C03D93AECDCF}" type="pres">
      <dgm:prSet presAssocID="{D94B2235-2A07-4964-A080-AE5C03D44968}" presName="linear" presStyleCnt="0">
        <dgm:presLayoutVars>
          <dgm:animLvl val="lvl"/>
          <dgm:resizeHandles val="exact"/>
        </dgm:presLayoutVars>
      </dgm:prSet>
      <dgm:spPr/>
      <dgm:t>
        <a:bodyPr/>
        <a:lstStyle/>
        <a:p>
          <a:endParaRPr lang="tr-TR"/>
        </a:p>
      </dgm:t>
    </dgm:pt>
    <dgm:pt modelId="{00CE6356-7FB7-40B9-A9FE-44EBFD489E41}" type="pres">
      <dgm:prSet presAssocID="{A67FD0A6-140F-4A0F-BA21-F79C10B4C798}" presName="parentText" presStyleLbl="node1" presStyleIdx="0" presStyleCnt="2">
        <dgm:presLayoutVars>
          <dgm:chMax val="0"/>
          <dgm:bulletEnabled val="1"/>
        </dgm:presLayoutVars>
      </dgm:prSet>
      <dgm:spPr/>
      <dgm:t>
        <a:bodyPr/>
        <a:lstStyle/>
        <a:p>
          <a:endParaRPr lang="tr-TR"/>
        </a:p>
      </dgm:t>
    </dgm:pt>
    <dgm:pt modelId="{5243AB2F-0886-4221-BEAB-4A565E075B75}" type="pres">
      <dgm:prSet presAssocID="{C8BD8C40-7F87-461E-B3CE-9C426B94ACD5}" presName="spacer" presStyleCnt="0"/>
      <dgm:spPr/>
    </dgm:pt>
    <dgm:pt modelId="{DFA7CDC9-7792-4AE3-807A-03BB48A79E69}" type="pres">
      <dgm:prSet presAssocID="{7A321728-9CCD-4DBF-A5A6-18D7A89B029E}" presName="parentText" presStyleLbl="node1" presStyleIdx="1" presStyleCnt="2">
        <dgm:presLayoutVars>
          <dgm:chMax val="0"/>
          <dgm:bulletEnabled val="1"/>
        </dgm:presLayoutVars>
      </dgm:prSet>
      <dgm:spPr/>
      <dgm:t>
        <a:bodyPr/>
        <a:lstStyle/>
        <a:p>
          <a:endParaRPr lang="tr-TR"/>
        </a:p>
      </dgm:t>
    </dgm:pt>
  </dgm:ptLst>
  <dgm:cxnLst>
    <dgm:cxn modelId="{39AE92F4-E9A7-48EE-8D34-5B21E62F0FE4}" type="presOf" srcId="{D94B2235-2A07-4964-A080-AE5C03D44968}" destId="{838550FE-D176-4035-8749-C03D93AECDCF}" srcOrd="0" destOrd="0" presId="urn:microsoft.com/office/officeart/2005/8/layout/vList2"/>
    <dgm:cxn modelId="{A48423E1-CE4D-447E-899A-420CBE4DA8A0}" type="presOf" srcId="{7A321728-9CCD-4DBF-A5A6-18D7A89B029E}" destId="{DFA7CDC9-7792-4AE3-807A-03BB48A79E69}" srcOrd="0" destOrd="0" presId="urn:microsoft.com/office/officeart/2005/8/layout/vList2"/>
    <dgm:cxn modelId="{6D82EAE9-57ED-46D0-A5EA-5ABDAA5811AD}" srcId="{D94B2235-2A07-4964-A080-AE5C03D44968}" destId="{7A321728-9CCD-4DBF-A5A6-18D7A89B029E}" srcOrd="1" destOrd="0" parTransId="{6C3AC04A-412E-4CF4-9335-48F4AE2F612F}" sibTransId="{9BDE271C-3748-4C36-BA3D-1DF247F2BC24}"/>
    <dgm:cxn modelId="{E40B5836-0F87-470B-A6BD-C4472FA53243}" type="presOf" srcId="{A67FD0A6-140F-4A0F-BA21-F79C10B4C798}" destId="{00CE6356-7FB7-40B9-A9FE-44EBFD489E41}" srcOrd="0" destOrd="0" presId="urn:microsoft.com/office/officeart/2005/8/layout/vList2"/>
    <dgm:cxn modelId="{F336C87A-1EC0-4584-8D71-F4EC0757F7E1}" srcId="{D94B2235-2A07-4964-A080-AE5C03D44968}" destId="{A67FD0A6-140F-4A0F-BA21-F79C10B4C798}" srcOrd="0" destOrd="0" parTransId="{9EFA4A7B-852E-4B13-B374-4226FAFB479A}" sibTransId="{C8BD8C40-7F87-461E-B3CE-9C426B94ACD5}"/>
    <dgm:cxn modelId="{E7ED13C0-D685-469B-9AC9-000A1F535741}" type="presParOf" srcId="{838550FE-D176-4035-8749-C03D93AECDCF}" destId="{00CE6356-7FB7-40B9-A9FE-44EBFD489E41}" srcOrd="0" destOrd="0" presId="urn:microsoft.com/office/officeart/2005/8/layout/vList2"/>
    <dgm:cxn modelId="{E468291F-1968-40F5-8081-410AC15E8D20}" type="presParOf" srcId="{838550FE-D176-4035-8749-C03D93AECDCF}" destId="{5243AB2F-0886-4221-BEAB-4A565E075B75}" srcOrd="1" destOrd="0" presId="urn:microsoft.com/office/officeart/2005/8/layout/vList2"/>
    <dgm:cxn modelId="{A4FBFEDA-328E-40F8-8EC5-9561A0F41CA0}" type="presParOf" srcId="{838550FE-D176-4035-8749-C03D93AECDCF}" destId="{DFA7CDC9-7792-4AE3-807A-03BB48A79E6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9F2D004-F7AF-4B3D-A405-BEC3C629270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tr-TR"/>
        </a:p>
      </dgm:t>
    </dgm:pt>
    <dgm:pt modelId="{E6F8EF9F-5C92-459C-AF25-AF8AB366AA79}">
      <dgm:prSet/>
      <dgm:spPr/>
      <dgm:t>
        <a:bodyPr/>
        <a:lstStyle/>
        <a:p>
          <a:pPr rtl="0"/>
          <a:r>
            <a:rPr lang="tr-TR" smtClean="0"/>
            <a:t>Düzenleyici ve denetleyici kurum bütçesi, özel kanunlarla kurul, kurum veya üst kurul şeklinde teşkilatlanan ve bu Kanuna ekli (III) sayılı cetvelde yer alan her bir düzenleyici ve denetleyici kurumun bütçesidir. </a:t>
          </a:r>
          <a:endParaRPr lang="tr-TR"/>
        </a:p>
      </dgm:t>
    </dgm:pt>
    <dgm:pt modelId="{D34D56FC-584A-466F-8CE1-4E4115874908}" type="parTrans" cxnId="{8C617D58-4CA5-42DB-8BC2-2D96EA83173D}">
      <dgm:prSet/>
      <dgm:spPr/>
      <dgm:t>
        <a:bodyPr/>
        <a:lstStyle/>
        <a:p>
          <a:endParaRPr lang="tr-TR"/>
        </a:p>
      </dgm:t>
    </dgm:pt>
    <dgm:pt modelId="{00F1B287-5DE6-489F-85F5-4211D5654C38}" type="sibTrans" cxnId="{8C617D58-4CA5-42DB-8BC2-2D96EA83173D}">
      <dgm:prSet/>
      <dgm:spPr/>
      <dgm:t>
        <a:bodyPr/>
        <a:lstStyle/>
        <a:p>
          <a:endParaRPr lang="tr-TR"/>
        </a:p>
      </dgm:t>
    </dgm:pt>
    <dgm:pt modelId="{521BDE2E-C014-463A-A93C-5D1E365D1F64}">
      <dgm:prSet/>
      <dgm:spPr/>
      <dgm:t>
        <a:bodyPr/>
        <a:lstStyle/>
        <a:p>
          <a:pPr rtl="0"/>
          <a:r>
            <a:rPr lang="tr-TR" smtClean="0"/>
            <a:t>Sosyal güvenlik kurumu bütçesi, sosyal güvenlik hizmeti sunmak üzere, kanunla kurulan ve bu Kanuna ekli (IV) sayılı cetvelde yer alan her bir kamu idaresinin bütçesidir. </a:t>
          </a:r>
          <a:endParaRPr lang="tr-TR"/>
        </a:p>
      </dgm:t>
    </dgm:pt>
    <dgm:pt modelId="{39C1F510-D3ED-4D65-A16A-6245043C2CB7}" type="parTrans" cxnId="{F3F472AA-B788-4329-B0CB-C6A32174E6F0}">
      <dgm:prSet/>
      <dgm:spPr/>
      <dgm:t>
        <a:bodyPr/>
        <a:lstStyle/>
        <a:p>
          <a:endParaRPr lang="tr-TR"/>
        </a:p>
      </dgm:t>
    </dgm:pt>
    <dgm:pt modelId="{D63CC6FC-B970-403C-A53A-E09D353F26C1}" type="sibTrans" cxnId="{F3F472AA-B788-4329-B0CB-C6A32174E6F0}">
      <dgm:prSet/>
      <dgm:spPr/>
      <dgm:t>
        <a:bodyPr/>
        <a:lstStyle/>
        <a:p>
          <a:endParaRPr lang="tr-TR"/>
        </a:p>
      </dgm:t>
    </dgm:pt>
    <dgm:pt modelId="{736B98AF-6430-434D-B231-B4E2C8170ED4}">
      <dgm:prSet/>
      <dgm:spPr/>
      <dgm:t>
        <a:bodyPr/>
        <a:lstStyle/>
        <a:p>
          <a:pPr rtl="0"/>
          <a:r>
            <a:rPr lang="tr-TR" smtClean="0"/>
            <a:t>Mahallî idare bütçesi, mahallî idare kapsamındaki kamu idarelerinin bütçesidir.</a:t>
          </a:r>
          <a:endParaRPr lang="tr-TR"/>
        </a:p>
      </dgm:t>
    </dgm:pt>
    <dgm:pt modelId="{B928AC19-1218-40EF-B84C-766BFC618ACA}" type="parTrans" cxnId="{5ABA0C7B-E89E-4DE7-9A86-7149457E0B43}">
      <dgm:prSet/>
      <dgm:spPr/>
      <dgm:t>
        <a:bodyPr/>
        <a:lstStyle/>
        <a:p>
          <a:endParaRPr lang="tr-TR"/>
        </a:p>
      </dgm:t>
    </dgm:pt>
    <dgm:pt modelId="{34E10043-E5FF-4416-9E2C-BA509FA456D2}" type="sibTrans" cxnId="{5ABA0C7B-E89E-4DE7-9A86-7149457E0B43}">
      <dgm:prSet/>
      <dgm:spPr/>
      <dgm:t>
        <a:bodyPr/>
        <a:lstStyle/>
        <a:p>
          <a:endParaRPr lang="tr-TR"/>
        </a:p>
      </dgm:t>
    </dgm:pt>
    <dgm:pt modelId="{44124248-354D-45DA-A963-44D9ED0EA4E6}" type="pres">
      <dgm:prSet presAssocID="{19F2D004-F7AF-4B3D-A405-BEC3C629270B}" presName="vert0" presStyleCnt="0">
        <dgm:presLayoutVars>
          <dgm:dir/>
          <dgm:animOne val="branch"/>
          <dgm:animLvl val="lvl"/>
        </dgm:presLayoutVars>
      </dgm:prSet>
      <dgm:spPr/>
      <dgm:t>
        <a:bodyPr/>
        <a:lstStyle/>
        <a:p>
          <a:endParaRPr lang="tr-TR"/>
        </a:p>
      </dgm:t>
    </dgm:pt>
    <dgm:pt modelId="{FFAD1326-7E2F-4F17-AC0C-32C260BFCD07}" type="pres">
      <dgm:prSet presAssocID="{E6F8EF9F-5C92-459C-AF25-AF8AB366AA79}" presName="thickLine" presStyleLbl="alignNode1" presStyleIdx="0" presStyleCnt="3"/>
      <dgm:spPr/>
    </dgm:pt>
    <dgm:pt modelId="{B47C1E00-7DA6-45CC-97EB-7F44739FED01}" type="pres">
      <dgm:prSet presAssocID="{E6F8EF9F-5C92-459C-AF25-AF8AB366AA79}" presName="horz1" presStyleCnt="0"/>
      <dgm:spPr/>
    </dgm:pt>
    <dgm:pt modelId="{46E9E46C-3E43-49A2-A2BD-A81B1B13DE20}" type="pres">
      <dgm:prSet presAssocID="{E6F8EF9F-5C92-459C-AF25-AF8AB366AA79}" presName="tx1" presStyleLbl="revTx" presStyleIdx="0" presStyleCnt="3"/>
      <dgm:spPr/>
      <dgm:t>
        <a:bodyPr/>
        <a:lstStyle/>
        <a:p>
          <a:endParaRPr lang="tr-TR"/>
        </a:p>
      </dgm:t>
    </dgm:pt>
    <dgm:pt modelId="{97CAF61F-AD1F-4515-AEBE-2E59216DF391}" type="pres">
      <dgm:prSet presAssocID="{E6F8EF9F-5C92-459C-AF25-AF8AB366AA79}" presName="vert1" presStyleCnt="0"/>
      <dgm:spPr/>
    </dgm:pt>
    <dgm:pt modelId="{33988B97-F88F-4D51-AF99-34B9DE17C677}" type="pres">
      <dgm:prSet presAssocID="{521BDE2E-C014-463A-A93C-5D1E365D1F64}" presName="thickLine" presStyleLbl="alignNode1" presStyleIdx="1" presStyleCnt="3"/>
      <dgm:spPr/>
    </dgm:pt>
    <dgm:pt modelId="{2A5BE30F-860D-4022-B6BD-22BF92C69E97}" type="pres">
      <dgm:prSet presAssocID="{521BDE2E-C014-463A-A93C-5D1E365D1F64}" presName="horz1" presStyleCnt="0"/>
      <dgm:spPr/>
    </dgm:pt>
    <dgm:pt modelId="{3BF485DA-2D1F-48A2-85BE-C35A417A6E5D}" type="pres">
      <dgm:prSet presAssocID="{521BDE2E-C014-463A-A93C-5D1E365D1F64}" presName="tx1" presStyleLbl="revTx" presStyleIdx="1" presStyleCnt="3"/>
      <dgm:spPr/>
      <dgm:t>
        <a:bodyPr/>
        <a:lstStyle/>
        <a:p>
          <a:endParaRPr lang="tr-TR"/>
        </a:p>
      </dgm:t>
    </dgm:pt>
    <dgm:pt modelId="{F3BE8349-0CE4-4786-9375-0312ACF36C7B}" type="pres">
      <dgm:prSet presAssocID="{521BDE2E-C014-463A-A93C-5D1E365D1F64}" presName="vert1" presStyleCnt="0"/>
      <dgm:spPr/>
    </dgm:pt>
    <dgm:pt modelId="{76E5B017-C3D9-471D-846C-0B3AC664057E}" type="pres">
      <dgm:prSet presAssocID="{736B98AF-6430-434D-B231-B4E2C8170ED4}" presName="thickLine" presStyleLbl="alignNode1" presStyleIdx="2" presStyleCnt="3"/>
      <dgm:spPr/>
    </dgm:pt>
    <dgm:pt modelId="{4B1CBE6B-9200-462C-8719-7928CD554982}" type="pres">
      <dgm:prSet presAssocID="{736B98AF-6430-434D-B231-B4E2C8170ED4}" presName="horz1" presStyleCnt="0"/>
      <dgm:spPr/>
    </dgm:pt>
    <dgm:pt modelId="{1D039E3D-927C-4A05-BC90-CAD3AB618EBB}" type="pres">
      <dgm:prSet presAssocID="{736B98AF-6430-434D-B231-B4E2C8170ED4}" presName="tx1" presStyleLbl="revTx" presStyleIdx="2" presStyleCnt="3"/>
      <dgm:spPr/>
      <dgm:t>
        <a:bodyPr/>
        <a:lstStyle/>
        <a:p>
          <a:endParaRPr lang="tr-TR"/>
        </a:p>
      </dgm:t>
    </dgm:pt>
    <dgm:pt modelId="{E9DED158-4CC2-445D-96BC-896F5AC1CD39}" type="pres">
      <dgm:prSet presAssocID="{736B98AF-6430-434D-B231-B4E2C8170ED4}" presName="vert1" presStyleCnt="0"/>
      <dgm:spPr/>
    </dgm:pt>
  </dgm:ptLst>
  <dgm:cxnLst>
    <dgm:cxn modelId="{C72E144B-B9D1-4DBE-AA01-ACB4BF1F362A}" type="presOf" srcId="{E6F8EF9F-5C92-459C-AF25-AF8AB366AA79}" destId="{46E9E46C-3E43-49A2-A2BD-A81B1B13DE20}" srcOrd="0" destOrd="0" presId="urn:microsoft.com/office/officeart/2008/layout/LinedList"/>
    <dgm:cxn modelId="{F3F472AA-B788-4329-B0CB-C6A32174E6F0}" srcId="{19F2D004-F7AF-4B3D-A405-BEC3C629270B}" destId="{521BDE2E-C014-463A-A93C-5D1E365D1F64}" srcOrd="1" destOrd="0" parTransId="{39C1F510-D3ED-4D65-A16A-6245043C2CB7}" sibTransId="{D63CC6FC-B970-403C-A53A-E09D353F26C1}"/>
    <dgm:cxn modelId="{8C617D58-4CA5-42DB-8BC2-2D96EA83173D}" srcId="{19F2D004-F7AF-4B3D-A405-BEC3C629270B}" destId="{E6F8EF9F-5C92-459C-AF25-AF8AB366AA79}" srcOrd="0" destOrd="0" parTransId="{D34D56FC-584A-466F-8CE1-4E4115874908}" sibTransId="{00F1B287-5DE6-489F-85F5-4211D5654C38}"/>
    <dgm:cxn modelId="{6AFF2A08-06C7-4391-B126-04D6AFB4EBED}" type="presOf" srcId="{521BDE2E-C014-463A-A93C-5D1E365D1F64}" destId="{3BF485DA-2D1F-48A2-85BE-C35A417A6E5D}" srcOrd="0" destOrd="0" presId="urn:microsoft.com/office/officeart/2008/layout/LinedList"/>
    <dgm:cxn modelId="{0E86EDC0-88FC-4608-B522-26ED56BDA987}" type="presOf" srcId="{736B98AF-6430-434D-B231-B4E2C8170ED4}" destId="{1D039E3D-927C-4A05-BC90-CAD3AB618EBB}" srcOrd="0" destOrd="0" presId="urn:microsoft.com/office/officeart/2008/layout/LinedList"/>
    <dgm:cxn modelId="{822979E8-307E-4EDE-97FB-8B134E93D976}" type="presOf" srcId="{19F2D004-F7AF-4B3D-A405-BEC3C629270B}" destId="{44124248-354D-45DA-A963-44D9ED0EA4E6}" srcOrd="0" destOrd="0" presId="urn:microsoft.com/office/officeart/2008/layout/LinedList"/>
    <dgm:cxn modelId="{5ABA0C7B-E89E-4DE7-9A86-7149457E0B43}" srcId="{19F2D004-F7AF-4B3D-A405-BEC3C629270B}" destId="{736B98AF-6430-434D-B231-B4E2C8170ED4}" srcOrd="2" destOrd="0" parTransId="{B928AC19-1218-40EF-B84C-766BFC618ACA}" sibTransId="{34E10043-E5FF-4416-9E2C-BA509FA456D2}"/>
    <dgm:cxn modelId="{CB58BE82-04A3-431B-A87D-AB59465A4B92}" type="presParOf" srcId="{44124248-354D-45DA-A963-44D9ED0EA4E6}" destId="{FFAD1326-7E2F-4F17-AC0C-32C260BFCD07}" srcOrd="0" destOrd="0" presId="urn:microsoft.com/office/officeart/2008/layout/LinedList"/>
    <dgm:cxn modelId="{B14E801F-107B-46DC-A1B6-69AE1527CF70}" type="presParOf" srcId="{44124248-354D-45DA-A963-44D9ED0EA4E6}" destId="{B47C1E00-7DA6-45CC-97EB-7F44739FED01}" srcOrd="1" destOrd="0" presId="urn:microsoft.com/office/officeart/2008/layout/LinedList"/>
    <dgm:cxn modelId="{398381B8-5B7D-4634-AFFA-48185A247329}" type="presParOf" srcId="{B47C1E00-7DA6-45CC-97EB-7F44739FED01}" destId="{46E9E46C-3E43-49A2-A2BD-A81B1B13DE20}" srcOrd="0" destOrd="0" presId="urn:microsoft.com/office/officeart/2008/layout/LinedList"/>
    <dgm:cxn modelId="{9CCADA3B-0599-40B9-89FF-3679FEB02BB4}" type="presParOf" srcId="{B47C1E00-7DA6-45CC-97EB-7F44739FED01}" destId="{97CAF61F-AD1F-4515-AEBE-2E59216DF391}" srcOrd="1" destOrd="0" presId="urn:microsoft.com/office/officeart/2008/layout/LinedList"/>
    <dgm:cxn modelId="{ACA695DA-830D-4DC2-8DC4-AB969CCFA90E}" type="presParOf" srcId="{44124248-354D-45DA-A963-44D9ED0EA4E6}" destId="{33988B97-F88F-4D51-AF99-34B9DE17C677}" srcOrd="2" destOrd="0" presId="urn:microsoft.com/office/officeart/2008/layout/LinedList"/>
    <dgm:cxn modelId="{A42B3CB2-DE47-45E0-9704-B82D7AB02BEB}" type="presParOf" srcId="{44124248-354D-45DA-A963-44D9ED0EA4E6}" destId="{2A5BE30F-860D-4022-B6BD-22BF92C69E97}" srcOrd="3" destOrd="0" presId="urn:microsoft.com/office/officeart/2008/layout/LinedList"/>
    <dgm:cxn modelId="{22919D69-A0EC-4CFC-B788-CFB3B1F7E045}" type="presParOf" srcId="{2A5BE30F-860D-4022-B6BD-22BF92C69E97}" destId="{3BF485DA-2D1F-48A2-85BE-C35A417A6E5D}" srcOrd="0" destOrd="0" presId="urn:microsoft.com/office/officeart/2008/layout/LinedList"/>
    <dgm:cxn modelId="{F02B5217-E03B-4A1C-89C8-D300639A671A}" type="presParOf" srcId="{2A5BE30F-860D-4022-B6BD-22BF92C69E97}" destId="{F3BE8349-0CE4-4786-9375-0312ACF36C7B}" srcOrd="1" destOrd="0" presId="urn:microsoft.com/office/officeart/2008/layout/LinedList"/>
    <dgm:cxn modelId="{6E2BA312-13C4-45CC-8A87-5001332A79FB}" type="presParOf" srcId="{44124248-354D-45DA-A963-44D9ED0EA4E6}" destId="{76E5B017-C3D9-471D-846C-0B3AC664057E}" srcOrd="4" destOrd="0" presId="urn:microsoft.com/office/officeart/2008/layout/LinedList"/>
    <dgm:cxn modelId="{30403D74-8A74-428D-BEE6-F1B1DBCD0175}" type="presParOf" srcId="{44124248-354D-45DA-A963-44D9ED0EA4E6}" destId="{4B1CBE6B-9200-462C-8719-7928CD554982}" srcOrd="5" destOrd="0" presId="urn:microsoft.com/office/officeart/2008/layout/LinedList"/>
    <dgm:cxn modelId="{EB98627D-3A27-4850-898E-37A04BA0EE00}" type="presParOf" srcId="{4B1CBE6B-9200-462C-8719-7928CD554982}" destId="{1D039E3D-927C-4A05-BC90-CAD3AB618EBB}" srcOrd="0" destOrd="0" presId="urn:microsoft.com/office/officeart/2008/layout/LinedList"/>
    <dgm:cxn modelId="{95EB5995-E17E-4732-BDBD-7E58800FF853}" type="presParOf" srcId="{4B1CBE6B-9200-462C-8719-7928CD554982}" destId="{E9DED158-4CC2-445D-96BC-896F5AC1CD3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09EEAC-A421-4758-AA3F-4E0BCE9EE3ED}"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tr-TR"/>
        </a:p>
      </dgm:t>
    </dgm:pt>
    <dgm:pt modelId="{BE83AF87-1EC1-421D-A2B3-6F85B4F61C0E}">
      <dgm:prSet/>
      <dgm:spPr/>
      <dgm:t>
        <a:bodyPr/>
        <a:lstStyle/>
        <a:p>
          <a:pPr rtl="0"/>
          <a:r>
            <a:rPr lang="tr-TR" smtClean="0"/>
            <a:t>Bütçe, belli bir döneme ait yapılacak giderleri ve elde edilecek gelirleri tahmini olarak gösterir.</a:t>
          </a:r>
          <a:endParaRPr lang="tr-TR"/>
        </a:p>
      </dgm:t>
    </dgm:pt>
    <dgm:pt modelId="{35124636-DF20-4BF8-B89F-8FED45A6F9E4}" type="parTrans" cxnId="{5491474D-CCD9-4D80-AC14-C9C76DE4787A}">
      <dgm:prSet/>
      <dgm:spPr/>
      <dgm:t>
        <a:bodyPr/>
        <a:lstStyle/>
        <a:p>
          <a:endParaRPr lang="tr-TR"/>
        </a:p>
      </dgm:t>
    </dgm:pt>
    <dgm:pt modelId="{142CCAF2-4BD7-44B8-8D75-8DC08B84FED1}" type="sibTrans" cxnId="{5491474D-CCD9-4D80-AC14-C9C76DE4787A}">
      <dgm:prSet/>
      <dgm:spPr/>
      <dgm:t>
        <a:bodyPr/>
        <a:lstStyle/>
        <a:p>
          <a:endParaRPr lang="tr-TR"/>
        </a:p>
      </dgm:t>
    </dgm:pt>
    <dgm:pt modelId="{2F77207B-2E39-47AF-AD5C-80E4054A20A8}">
      <dgm:prSet/>
      <dgm:spPr/>
      <dgm:t>
        <a:bodyPr/>
        <a:lstStyle/>
        <a:p>
          <a:pPr rtl="0"/>
          <a:r>
            <a:rPr lang="tr-TR" dirty="0" smtClean="0"/>
            <a:t>Bütçe, henüz gerçekleşmemiş olan, tahmini rakamları gösteren bir mali plandır.</a:t>
          </a:r>
          <a:endParaRPr lang="tr-TR" dirty="0"/>
        </a:p>
      </dgm:t>
    </dgm:pt>
    <dgm:pt modelId="{18891AA7-79B5-42DB-A6A7-BC4459F7637B}" type="parTrans" cxnId="{7EF7A4D7-52E1-42D2-ADE8-8AE2FF047E63}">
      <dgm:prSet/>
      <dgm:spPr/>
      <dgm:t>
        <a:bodyPr/>
        <a:lstStyle/>
        <a:p>
          <a:endParaRPr lang="tr-TR"/>
        </a:p>
      </dgm:t>
    </dgm:pt>
    <dgm:pt modelId="{6FA57745-E905-4107-8A95-EC4029E81A07}" type="sibTrans" cxnId="{7EF7A4D7-52E1-42D2-ADE8-8AE2FF047E63}">
      <dgm:prSet/>
      <dgm:spPr/>
      <dgm:t>
        <a:bodyPr/>
        <a:lstStyle/>
        <a:p>
          <a:endParaRPr lang="tr-TR"/>
        </a:p>
      </dgm:t>
    </dgm:pt>
    <dgm:pt modelId="{BD9F05AD-6A72-4283-91AF-E18B28854350}">
      <dgm:prSet/>
      <dgm:spPr/>
      <dgm:t>
        <a:bodyPr/>
        <a:lstStyle/>
        <a:p>
          <a:pPr rtl="0"/>
          <a:r>
            <a:rPr lang="tr-TR" smtClean="0"/>
            <a:t>Bütçe bir kanundur.</a:t>
          </a:r>
          <a:endParaRPr lang="tr-TR"/>
        </a:p>
      </dgm:t>
    </dgm:pt>
    <dgm:pt modelId="{88F958B2-5029-492A-804F-1F95A59E3C5D}" type="parTrans" cxnId="{23A36560-9D3C-447D-A100-26E8D061484F}">
      <dgm:prSet/>
      <dgm:spPr/>
      <dgm:t>
        <a:bodyPr/>
        <a:lstStyle/>
        <a:p>
          <a:endParaRPr lang="tr-TR"/>
        </a:p>
      </dgm:t>
    </dgm:pt>
    <dgm:pt modelId="{10CE7DE8-A217-447D-9454-DA348F246BD7}" type="sibTrans" cxnId="{23A36560-9D3C-447D-A100-26E8D061484F}">
      <dgm:prSet/>
      <dgm:spPr/>
      <dgm:t>
        <a:bodyPr/>
        <a:lstStyle/>
        <a:p>
          <a:endParaRPr lang="tr-TR"/>
        </a:p>
      </dgm:t>
    </dgm:pt>
    <dgm:pt modelId="{9B99F924-E6B8-4698-A97D-ACA9A71B925E}">
      <dgm:prSet/>
      <dgm:spPr/>
      <dgm:t>
        <a:bodyPr/>
        <a:lstStyle/>
        <a:p>
          <a:pPr rtl="0"/>
          <a:r>
            <a:rPr lang="tr-TR" smtClean="0"/>
            <a:t>Bütçe kanununda yer almayan hiçbir gider ya da gelir kamu kuruluşlarınca gerçekleştirilemez.</a:t>
          </a:r>
          <a:endParaRPr lang="tr-TR"/>
        </a:p>
      </dgm:t>
    </dgm:pt>
    <dgm:pt modelId="{6658C7D8-E3BA-4509-A88B-07DBEB142F36}" type="parTrans" cxnId="{E53F733E-6225-4F60-81F7-813421153E6D}">
      <dgm:prSet/>
      <dgm:spPr/>
      <dgm:t>
        <a:bodyPr/>
        <a:lstStyle/>
        <a:p>
          <a:endParaRPr lang="tr-TR"/>
        </a:p>
      </dgm:t>
    </dgm:pt>
    <dgm:pt modelId="{7D6BC31B-1C4F-41B6-AF5C-94DE182A799E}" type="sibTrans" cxnId="{E53F733E-6225-4F60-81F7-813421153E6D}">
      <dgm:prSet/>
      <dgm:spPr/>
      <dgm:t>
        <a:bodyPr/>
        <a:lstStyle/>
        <a:p>
          <a:endParaRPr lang="tr-TR"/>
        </a:p>
      </dgm:t>
    </dgm:pt>
    <dgm:pt modelId="{683E2F97-72F4-43AD-8A17-BE094012F58A}" type="pres">
      <dgm:prSet presAssocID="{0109EEAC-A421-4758-AA3F-4E0BCE9EE3ED}" presName="vert0" presStyleCnt="0">
        <dgm:presLayoutVars>
          <dgm:dir/>
          <dgm:animOne val="branch"/>
          <dgm:animLvl val="lvl"/>
        </dgm:presLayoutVars>
      </dgm:prSet>
      <dgm:spPr/>
      <dgm:t>
        <a:bodyPr/>
        <a:lstStyle/>
        <a:p>
          <a:endParaRPr lang="tr-TR"/>
        </a:p>
      </dgm:t>
    </dgm:pt>
    <dgm:pt modelId="{C808E3F4-6AFF-4BDA-95E1-413D4BD0DE2F}" type="pres">
      <dgm:prSet presAssocID="{BE83AF87-1EC1-421D-A2B3-6F85B4F61C0E}" presName="thickLine" presStyleLbl="alignNode1" presStyleIdx="0" presStyleCnt="4"/>
      <dgm:spPr/>
    </dgm:pt>
    <dgm:pt modelId="{EBE01FEC-BBF2-49DA-8563-BA25016D659C}" type="pres">
      <dgm:prSet presAssocID="{BE83AF87-1EC1-421D-A2B3-6F85B4F61C0E}" presName="horz1" presStyleCnt="0"/>
      <dgm:spPr/>
    </dgm:pt>
    <dgm:pt modelId="{0D75C686-BE2D-402F-8CEC-937DB396224C}" type="pres">
      <dgm:prSet presAssocID="{BE83AF87-1EC1-421D-A2B3-6F85B4F61C0E}" presName="tx1" presStyleLbl="revTx" presStyleIdx="0" presStyleCnt="4"/>
      <dgm:spPr/>
      <dgm:t>
        <a:bodyPr/>
        <a:lstStyle/>
        <a:p>
          <a:endParaRPr lang="tr-TR"/>
        </a:p>
      </dgm:t>
    </dgm:pt>
    <dgm:pt modelId="{9CE1292B-DD57-4C95-917D-3A939CCC89EA}" type="pres">
      <dgm:prSet presAssocID="{BE83AF87-1EC1-421D-A2B3-6F85B4F61C0E}" presName="vert1" presStyleCnt="0"/>
      <dgm:spPr/>
    </dgm:pt>
    <dgm:pt modelId="{550EAA1E-4954-44F7-96FE-DD046EED975D}" type="pres">
      <dgm:prSet presAssocID="{2F77207B-2E39-47AF-AD5C-80E4054A20A8}" presName="thickLine" presStyleLbl="alignNode1" presStyleIdx="1" presStyleCnt="4"/>
      <dgm:spPr/>
    </dgm:pt>
    <dgm:pt modelId="{8831A405-ED98-4E8E-BC5A-A112C6274C37}" type="pres">
      <dgm:prSet presAssocID="{2F77207B-2E39-47AF-AD5C-80E4054A20A8}" presName="horz1" presStyleCnt="0"/>
      <dgm:spPr/>
    </dgm:pt>
    <dgm:pt modelId="{984F4540-6AD4-4652-936E-7AB41721ADDA}" type="pres">
      <dgm:prSet presAssocID="{2F77207B-2E39-47AF-AD5C-80E4054A20A8}" presName="tx1" presStyleLbl="revTx" presStyleIdx="1" presStyleCnt="4"/>
      <dgm:spPr/>
      <dgm:t>
        <a:bodyPr/>
        <a:lstStyle/>
        <a:p>
          <a:endParaRPr lang="tr-TR"/>
        </a:p>
      </dgm:t>
    </dgm:pt>
    <dgm:pt modelId="{F37A0A54-4BD9-4365-ADFD-47E3246EBF38}" type="pres">
      <dgm:prSet presAssocID="{2F77207B-2E39-47AF-AD5C-80E4054A20A8}" presName="vert1" presStyleCnt="0"/>
      <dgm:spPr/>
    </dgm:pt>
    <dgm:pt modelId="{C2BE24B0-79F7-4C3A-8AEC-474BEFDF7294}" type="pres">
      <dgm:prSet presAssocID="{BD9F05AD-6A72-4283-91AF-E18B28854350}" presName="thickLine" presStyleLbl="alignNode1" presStyleIdx="2" presStyleCnt="4"/>
      <dgm:spPr/>
    </dgm:pt>
    <dgm:pt modelId="{F1B5F3E1-3667-428E-BB6A-3B4BE6F54CC6}" type="pres">
      <dgm:prSet presAssocID="{BD9F05AD-6A72-4283-91AF-E18B28854350}" presName="horz1" presStyleCnt="0"/>
      <dgm:spPr/>
    </dgm:pt>
    <dgm:pt modelId="{1BAA8555-8519-433F-885C-8A3940FCFD92}" type="pres">
      <dgm:prSet presAssocID="{BD9F05AD-6A72-4283-91AF-E18B28854350}" presName="tx1" presStyleLbl="revTx" presStyleIdx="2" presStyleCnt="4"/>
      <dgm:spPr/>
      <dgm:t>
        <a:bodyPr/>
        <a:lstStyle/>
        <a:p>
          <a:endParaRPr lang="tr-TR"/>
        </a:p>
      </dgm:t>
    </dgm:pt>
    <dgm:pt modelId="{56F9F743-19CF-4C0B-BE22-E31F135339DF}" type="pres">
      <dgm:prSet presAssocID="{BD9F05AD-6A72-4283-91AF-E18B28854350}" presName="vert1" presStyleCnt="0"/>
      <dgm:spPr/>
    </dgm:pt>
    <dgm:pt modelId="{79897ACD-931C-4671-B36F-7395FA593D3D}" type="pres">
      <dgm:prSet presAssocID="{9B99F924-E6B8-4698-A97D-ACA9A71B925E}" presName="thickLine" presStyleLbl="alignNode1" presStyleIdx="3" presStyleCnt="4"/>
      <dgm:spPr/>
    </dgm:pt>
    <dgm:pt modelId="{5CD7A5F8-BC3E-4529-89C1-53AAF27ED32E}" type="pres">
      <dgm:prSet presAssocID="{9B99F924-E6B8-4698-A97D-ACA9A71B925E}" presName="horz1" presStyleCnt="0"/>
      <dgm:spPr/>
    </dgm:pt>
    <dgm:pt modelId="{260B0157-D986-4C25-AC3C-60CE0B9A1E00}" type="pres">
      <dgm:prSet presAssocID="{9B99F924-E6B8-4698-A97D-ACA9A71B925E}" presName="tx1" presStyleLbl="revTx" presStyleIdx="3" presStyleCnt="4"/>
      <dgm:spPr/>
      <dgm:t>
        <a:bodyPr/>
        <a:lstStyle/>
        <a:p>
          <a:endParaRPr lang="tr-TR"/>
        </a:p>
      </dgm:t>
    </dgm:pt>
    <dgm:pt modelId="{D8C2664E-4291-4922-AA82-52E0E29CC661}" type="pres">
      <dgm:prSet presAssocID="{9B99F924-E6B8-4698-A97D-ACA9A71B925E}" presName="vert1" presStyleCnt="0"/>
      <dgm:spPr/>
    </dgm:pt>
  </dgm:ptLst>
  <dgm:cxnLst>
    <dgm:cxn modelId="{D7340062-24B0-42BB-93D6-278633794172}" type="presOf" srcId="{BE83AF87-1EC1-421D-A2B3-6F85B4F61C0E}" destId="{0D75C686-BE2D-402F-8CEC-937DB396224C}" srcOrd="0" destOrd="0" presId="urn:microsoft.com/office/officeart/2008/layout/LinedList"/>
    <dgm:cxn modelId="{23A36560-9D3C-447D-A100-26E8D061484F}" srcId="{0109EEAC-A421-4758-AA3F-4E0BCE9EE3ED}" destId="{BD9F05AD-6A72-4283-91AF-E18B28854350}" srcOrd="2" destOrd="0" parTransId="{88F958B2-5029-492A-804F-1F95A59E3C5D}" sibTransId="{10CE7DE8-A217-447D-9454-DA348F246BD7}"/>
    <dgm:cxn modelId="{5491474D-CCD9-4D80-AC14-C9C76DE4787A}" srcId="{0109EEAC-A421-4758-AA3F-4E0BCE9EE3ED}" destId="{BE83AF87-1EC1-421D-A2B3-6F85B4F61C0E}" srcOrd="0" destOrd="0" parTransId="{35124636-DF20-4BF8-B89F-8FED45A6F9E4}" sibTransId="{142CCAF2-4BD7-44B8-8D75-8DC08B84FED1}"/>
    <dgm:cxn modelId="{E53F733E-6225-4F60-81F7-813421153E6D}" srcId="{0109EEAC-A421-4758-AA3F-4E0BCE9EE3ED}" destId="{9B99F924-E6B8-4698-A97D-ACA9A71B925E}" srcOrd="3" destOrd="0" parTransId="{6658C7D8-E3BA-4509-A88B-07DBEB142F36}" sibTransId="{7D6BC31B-1C4F-41B6-AF5C-94DE182A799E}"/>
    <dgm:cxn modelId="{396658F1-3A04-49C8-8C2E-210AC06E0CCA}" type="presOf" srcId="{BD9F05AD-6A72-4283-91AF-E18B28854350}" destId="{1BAA8555-8519-433F-885C-8A3940FCFD92}" srcOrd="0" destOrd="0" presId="urn:microsoft.com/office/officeart/2008/layout/LinedList"/>
    <dgm:cxn modelId="{CDA2BA6A-55AD-403C-A5F3-3649E853A146}" type="presOf" srcId="{9B99F924-E6B8-4698-A97D-ACA9A71B925E}" destId="{260B0157-D986-4C25-AC3C-60CE0B9A1E00}" srcOrd="0" destOrd="0" presId="urn:microsoft.com/office/officeart/2008/layout/LinedList"/>
    <dgm:cxn modelId="{525E2582-5B6C-47B4-B5B7-8CABF927AD24}" type="presOf" srcId="{0109EEAC-A421-4758-AA3F-4E0BCE9EE3ED}" destId="{683E2F97-72F4-43AD-8A17-BE094012F58A}" srcOrd="0" destOrd="0" presId="urn:microsoft.com/office/officeart/2008/layout/LinedList"/>
    <dgm:cxn modelId="{65583223-F9A1-4F8B-9956-B67504207BCA}" type="presOf" srcId="{2F77207B-2E39-47AF-AD5C-80E4054A20A8}" destId="{984F4540-6AD4-4652-936E-7AB41721ADDA}" srcOrd="0" destOrd="0" presId="urn:microsoft.com/office/officeart/2008/layout/LinedList"/>
    <dgm:cxn modelId="{7EF7A4D7-52E1-42D2-ADE8-8AE2FF047E63}" srcId="{0109EEAC-A421-4758-AA3F-4E0BCE9EE3ED}" destId="{2F77207B-2E39-47AF-AD5C-80E4054A20A8}" srcOrd="1" destOrd="0" parTransId="{18891AA7-79B5-42DB-A6A7-BC4459F7637B}" sibTransId="{6FA57745-E905-4107-8A95-EC4029E81A07}"/>
    <dgm:cxn modelId="{FFF7A47C-C1D0-4AD8-AA94-AA9AF0B78965}" type="presParOf" srcId="{683E2F97-72F4-43AD-8A17-BE094012F58A}" destId="{C808E3F4-6AFF-4BDA-95E1-413D4BD0DE2F}" srcOrd="0" destOrd="0" presId="urn:microsoft.com/office/officeart/2008/layout/LinedList"/>
    <dgm:cxn modelId="{7010D66D-4DEC-484B-BD5E-E5624CBF730C}" type="presParOf" srcId="{683E2F97-72F4-43AD-8A17-BE094012F58A}" destId="{EBE01FEC-BBF2-49DA-8563-BA25016D659C}" srcOrd="1" destOrd="0" presId="urn:microsoft.com/office/officeart/2008/layout/LinedList"/>
    <dgm:cxn modelId="{F8947E51-4447-4DAC-A020-6521712EF807}" type="presParOf" srcId="{EBE01FEC-BBF2-49DA-8563-BA25016D659C}" destId="{0D75C686-BE2D-402F-8CEC-937DB396224C}" srcOrd="0" destOrd="0" presId="urn:microsoft.com/office/officeart/2008/layout/LinedList"/>
    <dgm:cxn modelId="{944A2127-9BA6-4C3F-87D4-F70F382ECE17}" type="presParOf" srcId="{EBE01FEC-BBF2-49DA-8563-BA25016D659C}" destId="{9CE1292B-DD57-4C95-917D-3A939CCC89EA}" srcOrd="1" destOrd="0" presId="urn:microsoft.com/office/officeart/2008/layout/LinedList"/>
    <dgm:cxn modelId="{D06E15F4-5634-4C6D-B496-188050EE678B}" type="presParOf" srcId="{683E2F97-72F4-43AD-8A17-BE094012F58A}" destId="{550EAA1E-4954-44F7-96FE-DD046EED975D}" srcOrd="2" destOrd="0" presId="urn:microsoft.com/office/officeart/2008/layout/LinedList"/>
    <dgm:cxn modelId="{1482AE3D-E359-4F0D-8950-6127FB9F440D}" type="presParOf" srcId="{683E2F97-72F4-43AD-8A17-BE094012F58A}" destId="{8831A405-ED98-4E8E-BC5A-A112C6274C37}" srcOrd="3" destOrd="0" presId="urn:microsoft.com/office/officeart/2008/layout/LinedList"/>
    <dgm:cxn modelId="{0A36B8E4-1EE9-4B2D-ADB8-4D0DD971F0A8}" type="presParOf" srcId="{8831A405-ED98-4E8E-BC5A-A112C6274C37}" destId="{984F4540-6AD4-4652-936E-7AB41721ADDA}" srcOrd="0" destOrd="0" presId="urn:microsoft.com/office/officeart/2008/layout/LinedList"/>
    <dgm:cxn modelId="{0716871B-4DEA-4B08-9F35-9AA15FB81366}" type="presParOf" srcId="{8831A405-ED98-4E8E-BC5A-A112C6274C37}" destId="{F37A0A54-4BD9-4365-ADFD-47E3246EBF38}" srcOrd="1" destOrd="0" presId="urn:microsoft.com/office/officeart/2008/layout/LinedList"/>
    <dgm:cxn modelId="{58CDD7D1-E40B-499C-8FBF-CC30F79453F9}" type="presParOf" srcId="{683E2F97-72F4-43AD-8A17-BE094012F58A}" destId="{C2BE24B0-79F7-4C3A-8AEC-474BEFDF7294}" srcOrd="4" destOrd="0" presId="urn:microsoft.com/office/officeart/2008/layout/LinedList"/>
    <dgm:cxn modelId="{F8E6DCB2-D78D-424C-A561-34A5BC95F76A}" type="presParOf" srcId="{683E2F97-72F4-43AD-8A17-BE094012F58A}" destId="{F1B5F3E1-3667-428E-BB6A-3B4BE6F54CC6}" srcOrd="5" destOrd="0" presId="urn:microsoft.com/office/officeart/2008/layout/LinedList"/>
    <dgm:cxn modelId="{3D56E63D-6ED8-4BF1-AD56-45D0733E2A56}" type="presParOf" srcId="{F1B5F3E1-3667-428E-BB6A-3B4BE6F54CC6}" destId="{1BAA8555-8519-433F-885C-8A3940FCFD92}" srcOrd="0" destOrd="0" presId="urn:microsoft.com/office/officeart/2008/layout/LinedList"/>
    <dgm:cxn modelId="{3225DDD4-02F0-44BD-960D-57F517F43345}" type="presParOf" srcId="{F1B5F3E1-3667-428E-BB6A-3B4BE6F54CC6}" destId="{56F9F743-19CF-4C0B-BE22-E31F135339DF}" srcOrd="1" destOrd="0" presId="urn:microsoft.com/office/officeart/2008/layout/LinedList"/>
    <dgm:cxn modelId="{0B795230-32B2-4B3E-9975-28644F01C609}" type="presParOf" srcId="{683E2F97-72F4-43AD-8A17-BE094012F58A}" destId="{79897ACD-931C-4671-B36F-7395FA593D3D}" srcOrd="6" destOrd="0" presId="urn:microsoft.com/office/officeart/2008/layout/LinedList"/>
    <dgm:cxn modelId="{46409F76-5064-4D73-810B-5F97E162B6C1}" type="presParOf" srcId="{683E2F97-72F4-43AD-8A17-BE094012F58A}" destId="{5CD7A5F8-BC3E-4529-89C1-53AAF27ED32E}" srcOrd="7" destOrd="0" presId="urn:microsoft.com/office/officeart/2008/layout/LinedList"/>
    <dgm:cxn modelId="{F014F804-E0BE-4BEB-A810-85D65B9CB98C}" type="presParOf" srcId="{5CD7A5F8-BC3E-4529-89C1-53AAF27ED32E}" destId="{260B0157-D986-4C25-AC3C-60CE0B9A1E00}" srcOrd="0" destOrd="0" presId="urn:microsoft.com/office/officeart/2008/layout/LinedList"/>
    <dgm:cxn modelId="{A8FC76D6-A37C-4B10-8B88-32BF803A8CAE}" type="presParOf" srcId="{5CD7A5F8-BC3E-4529-89C1-53AAF27ED32E}" destId="{D8C2664E-4291-4922-AA82-52E0E29CC66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A6352B-4039-4C8B-ADC0-796102E0887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tr-TR"/>
        </a:p>
      </dgm:t>
    </dgm:pt>
    <dgm:pt modelId="{F3C2C8BF-A094-44AA-B8CB-8F20E637BBC5}">
      <dgm:prSet/>
      <dgm:spPr/>
      <dgm:t>
        <a:bodyPr/>
        <a:lstStyle/>
        <a:p>
          <a:pPr rtl="0"/>
          <a:r>
            <a:rPr lang="tr-TR" smtClean="0"/>
            <a:t>Bütçe, yürütme organı tarafından hazırlanıp yasama organı tarafından onaylandıktan sonra yürürlüğe girer.</a:t>
          </a:r>
          <a:endParaRPr lang="tr-TR"/>
        </a:p>
      </dgm:t>
    </dgm:pt>
    <dgm:pt modelId="{63A22B78-2B59-42E7-B128-3CDF43BF16A7}" type="parTrans" cxnId="{F83A9CCE-2F48-453E-B1D4-9D70225B0FD3}">
      <dgm:prSet/>
      <dgm:spPr/>
      <dgm:t>
        <a:bodyPr/>
        <a:lstStyle/>
        <a:p>
          <a:endParaRPr lang="tr-TR"/>
        </a:p>
      </dgm:t>
    </dgm:pt>
    <dgm:pt modelId="{07238EE4-1069-463F-9CC6-9504BBE4A4C4}" type="sibTrans" cxnId="{F83A9CCE-2F48-453E-B1D4-9D70225B0FD3}">
      <dgm:prSet/>
      <dgm:spPr/>
      <dgm:t>
        <a:bodyPr/>
        <a:lstStyle/>
        <a:p>
          <a:endParaRPr lang="tr-TR"/>
        </a:p>
      </dgm:t>
    </dgm:pt>
    <dgm:pt modelId="{B545C4E6-F14A-4C63-A060-5B0642911B9D}">
      <dgm:prSet/>
      <dgm:spPr/>
      <dgm:t>
        <a:bodyPr/>
        <a:lstStyle/>
        <a:p>
          <a:pPr rtl="0"/>
          <a:r>
            <a:rPr lang="tr-TR" smtClean="0"/>
            <a:t>Bütçede sadece kamu ekonomisince yerine getirilecek kamusal gider ve kamusal gelirler yer alır.</a:t>
          </a:r>
          <a:endParaRPr lang="tr-TR"/>
        </a:p>
      </dgm:t>
    </dgm:pt>
    <dgm:pt modelId="{A9183CAB-9FAA-4F41-AB82-44B457814F5D}" type="parTrans" cxnId="{216E309F-846C-458A-96D0-AEFFCAFAE18D}">
      <dgm:prSet/>
      <dgm:spPr/>
      <dgm:t>
        <a:bodyPr/>
        <a:lstStyle/>
        <a:p>
          <a:endParaRPr lang="tr-TR"/>
        </a:p>
      </dgm:t>
    </dgm:pt>
    <dgm:pt modelId="{F2042959-AFFC-4B24-BD26-F8210718E469}" type="sibTrans" cxnId="{216E309F-846C-458A-96D0-AEFFCAFAE18D}">
      <dgm:prSet/>
      <dgm:spPr/>
      <dgm:t>
        <a:bodyPr/>
        <a:lstStyle/>
        <a:p>
          <a:endParaRPr lang="tr-TR"/>
        </a:p>
      </dgm:t>
    </dgm:pt>
    <dgm:pt modelId="{A89F18FE-5774-484B-821B-A8D2BD0D56C0}">
      <dgm:prSet/>
      <dgm:spPr/>
      <dgm:t>
        <a:bodyPr/>
        <a:lstStyle/>
        <a:p>
          <a:pPr rtl="0"/>
          <a:r>
            <a:rPr lang="tr-TR" smtClean="0"/>
            <a:t>Bütçede önce giderler tespit edilir. </a:t>
          </a:r>
          <a:endParaRPr lang="tr-TR"/>
        </a:p>
      </dgm:t>
    </dgm:pt>
    <dgm:pt modelId="{58D60717-9016-42E9-A2D8-9DA395FCEE38}" type="parTrans" cxnId="{0C9B680B-736E-4923-8525-1C6A860BE231}">
      <dgm:prSet/>
      <dgm:spPr/>
      <dgm:t>
        <a:bodyPr/>
        <a:lstStyle/>
        <a:p>
          <a:endParaRPr lang="tr-TR"/>
        </a:p>
      </dgm:t>
    </dgm:pt>
    <dgm:pt modelId="{56F5BCE9-C76C-47BD-9FBF-7D6CC73C5CB5}" type="sibTrans" cxnId="{0C9B680B-736E-4923-8525-1C6A860BE231}">
      <dgm:prSet/>
      <dgm:spPr/>
      <dgm:t>
        <a:bodyPr/>
        <a:lstStyle/>
        <a:p>
          <a:endParaRPr lang="tr-TR"/>
        </a:p>
      </dgm:t>
    </dgm:pt>
    <dgm:pt modelId="{2AFBE63F-8B68-4A9A-88B8-8AB98368B6A5}">
      <dgm:prSet/>
      <dgm:spPr/>
      <dgm:t>
        <a:bodyPr/>
        <a:lstStyle/>
        <a:p>
          <a:pPr rtl="0"/>
          <a:r>
            <a:rPr lang="tr-TR" smtClean="0"/>
            <a:t>Giderler tespit edildikten sonra bunlara uygun gelir sağlanmaya çalışılır. </a:t>
          </a:r>
          <a:endParaRPr lang="tr-TR"/>
        </a:p>
      </dgm:t>
    </dgm:pt>
    <dgm:pt modelId="{FB2F2CE2-02B5-4BBF-809D-407077DC2C8E}" type="parTrans" cxnId="{63B34773-1667-475C-B152-EF621AA9FD84}">
      <dgm:prSet/>
      <dgm:spPr/>
      <dgm:t>
        <a:bodyPr/>
        <a:lstStyle/>
        <a:p>
          <a:endParaRPr lang="tr-TR"/>
        </a:p>
      </dgm:t>
    </dgm:pt>
    <dgm:pt modelId="{AA5E10EE-A17B-484B-B4B2-650A10B6A297}" type="sibTrans" cxnId="{63B34773-1667-475C-B152-EF621AA9FD84}">
      <dgm:prSet/>
      <dgm:spPr/>
      <dgm:t>
        <a:bodyPr/>
        <a:lstStyle/>
        <a:p>
          <a:endParaRPr lang="tr-TR"/>
        </a:p>
      </dgm:t>
    </dgm:pt>
    <dgm:pt modelId="{24BD64B6-6911-4D66-8B94-1C7690020937}" type="pres">
      <dgm:prSet presAssocID="{08A6352B-4039-4C8B-ADC0-796102E08870}" presName="vert0" presStyleCnt="0">
        <dgm:presLayoutVars>
          <dgm:dir/>
          <dgm:animOne val="branch"/>
          <dgm:animLvl val="lvl"/>
        </dgm:presLayoutVars>
      </dgm:prSet>
      <dgm:spPr/>
      <dgm:t>
        <a:bodyPr/>
        <a:lstStyle/>
        <a:p>
          <a:endParaRPr lang="tr-TR"/>
        </a:p>
      </dgm:t>
    </dgm:pt>
    <dgm:pt modelId="{C5A87F24-7E46-4F20-9F9A-17C7CF667FC5}" type="pres">
      <dgm:prSet presAssocID="{F3C2C8BF-A094-44AA-B8CB-8F20E637BBC5}" presName="thickLine" presStyleLbl="alignNode1" presStyleIdx="0" presStyleCnt="4"/>
      <dgm:spPr/>
    </dgm:pt>
    <dgm:pt modelId="{2956EBF5-789C-439A-AD8E-19BE35564F0E}" type="pres">
      <dgm:prSet presAssocID="{F3C2C8BF-A094-44AA-B8CB-8F20E637BBC5}" presName="horz1" presStyleCnt="0"/>
      <dgm:spPr/>
    </dgm:pt>
    <dgm:pt modelId="{E7B53EED-00EC-4717-951F-E8098FB2AF06}" type="pres">
      <dgm:prSet presAssocID="{F3C2C8BF-A094-44AA-B8CB-8F20E637BBC5}" presName="tx1" presStyleLbl="revTx" presStyleIdx="0" presStyleCnt="4"/>
      <dgm:spPr/>
      <dgm:t>
        <a:bodyPr/>
        <a:lstStyle/>
        <a:p>
          <a:endParaRPr lang="tr-TR"/>
        </a:p>
      </dgm:t>
    </dgm:pt>
    <dgm:pt modelId="{ED25934E-2D6D-4EC3-A5D6-7139D6B930A6}" type="pres">
      <dgm:prSet presAssocID="{F3C2C8BF-A094-44AA-B8CB-8F20E637BBC5}" presName="vert1" presStyleCnt="0"/>
      <dgm:spPr/>
    </dgm:pt>
    <dgm:pt modelId="{1FA7DCD4-B22F-4BA8-8E03-D8E0EFB57EEB}" type="pres">
      <dgm:prSet presAssocID="{B545C4E6-F14A-4C63-A060-5B0642911B9D}" presName="thickLine" presStyleLbl="alignNode1" presStyleIdx="1" presStyleCnt="4"/>
      <dgm:spPr/>
    </dgm:pt>
    <dgm:pt modelId="{127A3FB3-E653-4B31-A595-CF593928E73F}" type="pres">
      <dgm:prSet presAssocID="{B545C4E6-F14A-4C63-A060-5B0642911B9D}" presName="horz1" presStyleCnt="0"/>
      <dgm:spPr/>
    </dgm:pt>
    <dgm:pt modelId="{27B1AE0D-B2BC-4451-8797-FFAD3DB6E4A2}" type="pres">
      <dgm:prSet presAssocID="{B545C4E6-F14A-4C63-A060-5B0642911B9D}" presName="tx1" presStyleLbl="revTx" presStyleIdx="1" presStyleCnt="4"/>
      <dgm:spPr/>
      <dgm:t>
        <a:bodyPr/>
        <a:lstStyle/>
        <a:p>
          <a:endParaRPr lang="tr-TR"/>
        </a:p>
      </dgm:t>
    </dgm:pt>
    <dgm:pt modelId="{1BE8CE6C-F9D5-40C0-BB2D-2E7FBE6B2024}" type="pres">
      <dgm:prSet presAssocID="{B545C4E6-F14A-4C63-A060-5B0642911B9D}" presName="vert1" presStyleCnt="0"/>
      <dgm:spPr/>
    </dgm:pt>
    <dgm:pt modelId="{E765EAA3-9482-4A12-9510-8C3D67A1E367}" type="pres">
      <dgm:prSet presAssocID="{A89F18FE-5774-484B-821B-A8D2BD0D56C0}" presName="thickLine" presStyleLbl="alignNode1" presStyleIdx="2" presStyleCnt="4"/>
      <dgm:spPr/>
    </dgm:pt>
    <dgm:pt modelId="{58BFB09A-B10B-43A5-BC3E-CD188F0B5999}" type="pres">
      <dgm:prSet presAssocID="{A89F18FE-5774-484B-821B-A8D2BD0D56C0}" presName="horz1" presStyleCnt="0"/>
      <dgm:spPr/>
    </dgm:pt>
    <dgm:pt modelId="{03C618FB-A385-42C1-A964-9C9190ACDD7B}" type="pres">
      <dgm:prSet presAssocID="{A89F18FE-5774-484B-821B-A8D2BD0D56C0}" presName="tx1" presStyleLbl="revTx" presStyleIdx="2" presStyleCnt="4"/>
      <dgm:spPr/>
      <dgm:t>
        <a:bodyPr/>
        <a:lstStyle/>
        <a:p>
          <a:endParaRPr lang="tr-TR"/>
        </a:p>
      </dgm:t>
    </dgm:pt>
    <dgm:pt modelId="{4F422037-3A4C-4B1F-A547-C4BCC669607D}" type="pres">
      <dgm:prSet presAssocID="{A89F18FE-5774-484B-821B-A8D2BD0D56C0}" presName="vert1" presStyleCnt="0"/>
      <dgm:spPr/>
    </dgm:pt>
    <dgm:pt modelId="{65B69BF2-B665-4B07-B873-69010FC2A43C}" type="pres">
      <dgm:prSet presAssocID="{2AFBE63F-8B68-4A9A-88B8-8AB98368B6A5}" presName="thickLine" presStyleLbl="alignNode1" presStyleIdx="3" presStyleCnt="4"/>
      <dgm:spPr/>
    </dgm:pt>
    <dgm:pt modelId="{6A20E46A-4B79-4623-A9CB-E73A22161ABA}" type="pres">
      <dgm:prSet presAssocID="{2AFBE63F-8B68-4A9A-88B8-8AB98368B6A5}" presName="horz1" presStyleCnt="0"/>
      <dgm:spPr/>
    </dgm:pt>
    <dgm:pt modelId="{5678FE58-4FDB-4FC9-A070-3E282607B47B}" type="pres">
      <dgm:prSet presAssocID="{2AFBE63F-8B68-4A9A-88B8-8AB98368B6A5}" presName="tx1" presStyleLbl="revTx" presStyleIdx="3" presStyleCnt="4"/>
      <dgm:spPr/>
      <dgm:t>
        <a:bodyPr/>
        <a:lstStyle/>
        <a:p>
          <a:endParaRPr lang="tr-TR"/>
        </a:p>
      </dgm:t>
    </dgm:pt>
    <dgm:pt modelId="{099AEC1C-DA17-45FB-9C8F-73896ABE7706}" type="pres">
      <dgm:prSet presAssocID="{2AFBE63F-8B68-4A9A-88B8-8AB98368B6A5}" presName="vert1" presStyleCnt="0"/>
      <dgm:spPr/>
    </dgm:pt>
  </dgm:ptLst>
  <dgm:cxnLst>
    <dgm:cxn modelId="{216E309F-846C-458A-96D0-AEFFCAFAE18D}" srcId="{08A6352B-4039-4C8B-ADC0-796102E08870}" destId="{B545C4E6-F14A-4C63-A060-5B0642911B9D}" srcOrd="1" destOrd="0" parTransId="{A9183CAB-9FAA-4F41-AB82-44B457814F5D}" sibTransId="{F2042959-AFFC-4B24-BD26-F8210718E469}"/>
    <dgm:cxn modelId="{FF5373B2-937F-48ED-9C74-FE725DD582CB}" type="presOf" srcId="{2AFBE63F-8B68-4A9A-88B8-8AB98368B6A5}" destId="{5678FE58-4FDB-4FC9-A070-3E282607B47B}" srcOrd="0" destOrd="0" presId="urn:microsoft.com/office/officeart/2008/layout/LinedList"/>
    <dgm:cxn modelId="{0C9B680B-736E-4923-8525-1C6A860BE231}" srcId="{08A6352B-4039-4C8B-ADC0-796102E08870}" destId="{A89F18FE-5774-484B-821B-A8D2BD0D56C0}" srcOrd="2" destOrd="0" parTransId="{58D60717-9016-42E9-A2D8-9DA395FCEE38}" sibTransId="{56F5BCE9-C76C-47BD-9FBF-7D6CC73C5CB5}"/>
    <dgm:cxn modelId="{960A220C-86F3-4931-B89F-4716B5563BC3}" type="presOf" srcId="{F3C2C8BF-A094-44AA-B8CB-8F20E637BBC5}" destId="{E7B53EED-00EC-4717-951F-E8098FB2AF06}" srcOrd="0" destOrd="0" presId="urn:microsoft.com/office/officeart/2008/layout/LinedList"/>
    <dgm:cxn modelId="{F501F805-294D-4ED4-99B8-63D1D787A843}" type="presOf" srcId="{08A6352B-4039-4C8B-ADC0-796102E08870}" destId="{24BD64B6-6911-4D66-8B94-1C7690020937}" srcOrd="0" destOrd="0" presId="urn:microsoft.com/office/officeart/2008/layout/LinedList"/>
    <dgm:cxn modelId="{F83A9CCE-2F48-453E-B1D4-9D70225B0FD3}" srcId="{08A6352B-4039-4C8B-ADC0-796102E08870}" destId="{F3C2C8BF-A094-44AA-B8CB-8F20E637BBC5}" srcOrd="0" destOrd="0" parTransId="{63A22B78-2B59-42E7-B128-3CDF43BF16A7}" sibTransId="{07238EE4-1069-463F-9CC6-9504BBE4A4C4}"/>
    <dgm:cxn modelId="{509CCE65-0C7D-4511-BD82-DF371EF60357}" type="presOf" srcId="{A89F18FE-5774-484B-821B-A8D2BD0D56C0}" destId="{03C618FB-A385-42C1-A964-9C9190ACDD7B}" srcOrd="0" destOrd="0" presId="urn:microsoft.com/office/officeart/2008/layout/LinedList"/>
    <dgm:cxn modelId="{63B34773-1667-475C-B152-EF621AA9FD84}" srcId="{08A6352B-4039-4C8B-ADC0-796102E08870}" destId="{2AFBE63F-8B68-4A9A-88B8-8AB98368B6A5}" srcOrd="3" destOrd="0" parTransId="{FB2F2CE2-02B5-4BBF-809D-407077DC2C8E}" sibTransId="{AA5E10EE-A17B-484B-B4B2-650A10B6A297}"/>
    <dgm:cxn modelId="{999995D0-10C6-4CA1-A437-02A6C7EF4A07}" type="presOf" srcId="{B545C4E6-F14A-4C63-A060-5B0642911B9D}" destId="{27B1AE0D-B2BC-4451-8797-FFAD3DB6E4A2}" srcOrd="0" destOrd="0" presId="urn:microsoft.com/office/officeart/2008/layout/LinedList"/>
    <dgm:cxn modelId="{054BCD9B-B585-412B-8E45-80353E754F85}" type="presParOf" srcId="{24BD64B6-6911-4D66-8B94-1C7690020937}" destId="{C5A87F24-7E46-4F20-9F9A-17C7CF667FC5}" srcOrd="0" destOrd="0" presId="urn:microsoft.com/office/officeart/2008/layout/LinedList"/>
    <dgm:cxn modelId="{5C10C6B6-48ED-46E6-A277-C3DCD478BCDB}" type="presParOf" srcId="{24BD64B6-6911-4D66-8B94-1C7690020937}" destId="{2956EBF5-789C-439A-AD8E-19BE35564F0E}" srcOrd="1" destOrd="0" presId="urn:microsoft.com/office/officeart/2008/layout/LinedList"/>
    <dgm:cxn modelId="{5E99317E-1A50-4619-86D2-3016F7E936B6}" type="presParOf" srcId="{2956EBF5-789C-439A-AD8E-19BE35564F0E}" destId="{E7B53EED-00EC-4717-951F-E8098FB2AF06}" srcOrd="0" destOrd="0" presId="urn:microsoft.com/office/officeart/2008/layout/LinedList"/>
    <dgm:cxn modelId="{2794B374-6C70-4106-8210-6BBF47ABB7BF}" type="presParOf" srcId="{2956EBF5-789C-439A-AD8E-19BE35564F0E}" destId="{ED25934E-2D6D-4EC3-A5D6-7139D6B930A6}" srcOrd="1" destOrd="0" presId="urn:microsoft.com/office/officeart/2008/layout/LinedList"/>
    <dgm:cxn modelId="{ECA6CF2D-884A-4C31-B766-265570CCBAC8}" type="presParOf" srcId="{24BD64B6-6911-4D66-8B94-1C7690020937}" destId="{1FA7DCD4-B22F-4BA8-8E03-D8E0EFB57EEB}" srcOrd="2" destOrd="0" presId="urn:microsoft.com/office/officeart/2008/layout/LinedList"/>
    <dgm:cxn modelId="{295364D5-388D-4B3C-8C0F-2FABCD99779D}" type="presParOf" srcId="{24BD64B6-6911-4D66-8B94-1C7690020937}" destId="{127A3FB3-E653-4B31-A595-CF593928E73F}" srcOrd="3" destOrd="0" presId="urn:microsoft.com/office/officeart/2008/layout/LinedList"/>
    <dgm:cxn modelId="{45C7C01D-19A4-4141-9418-385C740282BA}" type="presParOf" srcId="{127A3FB3-E653-4B31-A595-CF593928E73F}" destId="{27B1AE0D-B2BC-4451-8797-FFAD3DB6E4A2}" srcOrd="0" destOrd="0" presId="urn:microsoft.com/office/officeart/2008/layout/LinedList"/>
    <dgm:cxn modelId="{852B5652-3085-49A2-AB34-888073EBC7DD}" type="presParOf" srcId="{127A3FB3-E653-4B31-A595-CF593928E73F}" destId="{1BE8CE6C-F9D5-40C0-BB2D-2E7FBE6B2024}" srcOrd="1" destOrd="0" presId="urn:microsoft.com/office/officeart/2008/layout/LinedList"/>
    <dgm:cxn modelId="{762D7E44-E7BD-47AA-9C95-AB83A85065EC}" type="presParOf" srcId="{24BD64B6-6911-4D66-8B94-1C7690020937}" destId="{E765EAA3-9482-4A12-9510-8C3D67A1E367}" srcOrd="4" destOrd="0" presId="urn:microsoft.com/office/officeart/2008/layout/LinedList"/>
    <dgm:cxn modelId="{CFFAEBCA-8100-4999-BE6F-60B7D0DBF90D}" type="presParOf" srcId="{24BD64B6-6911-4D66-8B94-1C7690020937}" destId="{58BFB09A-B10B-43A5-BC3E-CD188F0B5999}" srcOrd="5" destOrd="0" presId="urn:microsoft.com/office/officeart/2008/layout/LinedList"/>
    <dgm:cxn modelId="{9F40834F-9D07-49CE-87C0-8E93827ED8F5}" type="presParOf" srcId="{58BFB09A-B10B-43A5-BC3E-CD188F0B5999}" destId="{03C618FB-A385-42C1-A964-9C9190ACDD7B}" srcOrd="0" destOrd="0" presId="urn:microsoft.com/office/officeart/2008/layout/LinedList"/>
    <dgm:cxn modelId="{B68BAB33-CEBF-47D0-8EDD-40A02B7C23D8}" type="presParOf" srcId="{58BFB09A-B10B-43A5-BC3E-CD188F0B5999}" destId="{4F422037-3A4C-4B1F-A547-C4BCC669607D}" srcOrd="1" destOrd="0" presId="urn:microsoft.com/office/officeart/2008/layout/LinedList"/>
    <dgm:cxn modelId="{F66BD2E8-D7D6-480D-8B5D-A0238355D7F4}" type="presParOf" srcId="{24BD64B6-6911-4D66-8B94-1C7690020937}" destId="{65B69BF2-B665-4B07-B873-69010FC2A43C}" srcOrd="6" destOrd="0" presId="urn:microsoft.com/office/officeart/2008/layout/LinedList"/>
    <dgm:cxn modelId="{805414B5-BDBA-4044-91D9-CAA2175FBA17}" type="presParOf" srcId="{24BD64B6-6911-4D66-8B94-1C7690020937}" destId="{6A20E46A-4B79-4623-A9CB-E73A22161ABA}" srcOrd="7" destOrd="0" presId="urn:microsoft.com/office/officeart/2008/layout/LinedList"/>
    <dgm:cxn modelId="{1BAC1FBC-6569-4457-ADB1-A217225B39AE}" type="presParOf" srcId="{6A20E46A-4B79-4623-A9CB-E73A22161ABA}" destId="{5678FE58-4FDB-4FC9-A070-3E282607B47B}" srcOrd="0" destOrd="0" presId="urn:microsoft.com/office/officeart/2008/layout/LinedList"/>
    <dgm:cxn modelId="{63A900AF-E745-4C41-8133-45766BF6A73A}" type="presParOf" srcId="{6A20E46A-4B79-4623-A9CB-E73A22161ABA}" destId="{099AEC1C-DA17-45FB-9C8F-73896ABE770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5797CE-5620-4DCC-9F0B-017F69E312A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tr-TR"/>
        </a:p>
      </dgm:t>
    </dgm:pt>
    <dgm:pt modelId="{3EF684D4-0D61-411D-A48E-22AC0DF0F1FA}">
      <dgm:prSet/>
      <dgm:spPr/>
      <dgm:t>
        <a:bodyPr/>
        <a:lstStyle/>
        <a:p>
          <a:pPr rtl="0"/>
          <a:r>
            <a:rPr lang="tr-TR" dirty="0" smtClean="0"/>
            <a:t>Bütçelerin hazırlanması ve uygulanmasında, makroekonomik istikrarla birlikte sürdürülebilir kalkınmayı sağlamak esastır.</a:t>
          </a:r>
          <a:endParaRPr lang="tr-TR" dirty="0"/>
        </a:p>
      </dgm:t>
    </dgm:pt>
    <dgm:pt modelId="{657CF9F8-D4E1-4D3B-ABC6-3A449AC9D354}" type="parTrans" cxnId="{F5DA9B05-7A64-4241-917B-D84E9262D86D}">
      <dgm:prSet/>
      <dgm:spPr/>
      <dgm:t>
        <a:bodyPr/>
        <a:lstStyle/>
        <a:p>
          <a:endParaRPr lang="tr-TR"/>
        </a:p>
      </dgm:t>
    </dgm:pt>
    <dgm:pt modelId="{616D77C3-12DC-4558-B5A9-E304B71415FC}" type="sibTrans" cxnId="{F5DA9B05-7A64-4241-917B-D84E9262D86D}">
      <dgm:prSet/>
      <dgm:spPr/>
      <dgm:t>
        <a:bodyPr/>
        <a:lstStyle/>
        <a:p>
          <a:endParaRPr lang="tr-TR"/>
        </a:p>
      </dgm:t>
    </dgm:pt>
    <dgm:pt modelId="{1B23EF32-828B-46FC-A8E8-FB2B8C516FD1}">
      <dgm:prSet/>
      <dgm:spPr/>
      <dgm:t>
        <a:bodyPr/>
        <a:lstStyle/>
        <a:p>
          <a:pPr rtl="0"/>
          <a:r>
            <a:rPr lang="tr-TR" smtClean="0"/>
            <a:t>Kamu idarelerine bütçeyle verilen harcama yetkisi, kanunlarla düzenlenen görev ve hizmetlerin yerine getirilmesi amacıyla kullanılır</a:t>
          </a:r>
          <a:endParaRPr lang="tr-TR"/>
        </a:p>
      </dgm:t>
    </dgm:pt>
    <dgm:pt modelId="{6D0E55D9-36BD-45B0-9E42-78874DFAA548}" type="parTrans" cxnId="{D355DD5B-DBDE-4018-BBF4-92C96BD4CA96}">
      <dgm:prSet/>
      <dgm:spPr/>
      <dgm:t>
        <a:bodyPr/>
        <a:lstStyle/>
        <a:p>
          <a:endParaRPr lang="tr-TR"/>
        </a:p>
      </dgm:t>
    </dgm:pt>
    <dgm:pt modelId="{25B46E0A-2721-4C8C-A11F-B5E057E2897E}" type="sibTrans" cxnId="{D355DD5B-DBDE-4018-BBF4-92C96BD4CA96}">
      <dgm:prSet/>
      <dgm:spPr/>
      <dgm:t>
        <a:bodyPr/>
        <a:lstStyle/>
        <a:p>
          <a:endParaRPr lang="tr-TR"/>
        </a:p>
      </dgm:t>
    </dgm:pt>
    <dgm:pt modelId="{2501CB5C-402F-4E17-A96D-98AB7EFAA6CB}" type="pres">
      <dgm:prSet presAssocID="{0A5797CE-5620-4DCC-9F0B-017F69E312A0}" presName="vert0" presStyleCnt="0">
        <dgm:presLayoutVars>
          <dgm:dir/>
          <dgm:animOne val="branch"/>
          <dgm:animLvl val="lvl"/>
        </dgm:presLayoutVars>
      </dgm:prSet>
      <dgm:spPr/>
      <dgm:t>
        <a:bodyPr/>
        <a:lstStyle/>
        <a:p>
          <a:endParaRPr lang="tr-TR"/>
        </a:p>
      </dgm:t>
    </dgm:pt>
    <dgm:pt modelId="{3E19B1A2-DA84-420A-ACD6-BFE214CAE3E6}" type="pres">
      <dgm:prSet presAssocID="{3EF684D4-0D61-411D-A48E-22AC0DF0F1FA}" presName="thickLine" presStyleLbl="alignNode1" presStyleIdx="0" presStyleCnt="2"/>
      <dgm:spPr/>
    </dgm:pt>
    <dgm:pt modelId="{90520964-E9A3-4E69-9F98-6C19B6FFA650}" type="pres">
      <dgm:prSet presAssocID="{3EF684D4-0D61-411D-A48E-22AC0DF0F1FA}" presName="horz1" presStyleCnt="0"/>
      <dgm:spPr/>
    </dgm:pt>
    <dgm:pt modelId="{F23EBD80-0D2F-474F-BB20-7B590C0A3586}" type="pres">
      <dgm:prSet presAssocID="{3EF684D4-0D61-411D-A48E-22AC0DF0F1FA}" presName="tx1" presStyleLbl="revTx" presStyleIdx="0" presStyleCnt="2"/>
      <dgm:spPr/>
      <dgm:t>
        <a:bodyPr/>
        <a:lstStyle/>
        <a:p>
          <a:endParaRPr lang="tr-TR"/>
        </a:p>
      </dgm:t>
    </dgm:pt>
    <dgm:pt modelId="{8FA3B387-25CD-4A6C-AF21-342ED2209B97}" type="pres">
      <dgm:prSet presAssocID="{3EF684D4-0D61-411D-A48E-22AC0DF0F1FA}" presName="vert1" presStyleCnt="0"/>
      <dgm:spPr/>
    </dgm:pt>
    <dgm:pt modelId="{59407BD1-575F-4CE7-A55F-2DF71AD847A5}" type="pres">
      <dgm:prSet presAssocID="{1B23EF32-828B-46FC-A8E8-FB2B8C516FD1}" presName="thickLine" presStyleLbl="alignNode1" presStyleIdx="1" presStyleCnt="2"/>
      <dgm:spPr/>
    </dgm:pt>
    <dgm:pt modelId="{584FBF26-5FEA-40D5-99B7-2B3318188B57}" type="pres">
      <dgm:prSet presAssocID="{1B23EF32-828B-46FC-A8E8-FB2B8C516FD1}" presName="horz1" presStyleCnt="0"/>
      <dgm:spPr/>
    </dgm:pt>
    <dgm:pt modelId="{11C5C1C2-BD45-4CC5-B141-5AA81D33136E}" type="pres">
      <dgm:prSet presAssocID="{1B23EF32-828B-46FC-A8E8-FB2B8C516FD1}" presName="tx1" presStyleLbl="revTx" presStyleIdx="1" presStyleCnt="2"/>
      <dgm:spPr/>
      <dgm:t>
        <a:bodyPr/>
        <a:lstStyle/>
        <a:p>
          <a:endParaRPr lang="tr-TR"/>
        </a:p>
      </dgm:t>
    </dgm:pt>
    <dgm:pt modelId="{D4EB7F3C-B781-4AED-9175-90322F867770}" type="pres">
      <dgm:prSet presAssocID="{1B23EF32-828B-46FC-A8E8-FB2B8C516FD1}" presName="vert1" presStyleCnt="0"/>
      <dgm:spPr/>
    </dgm:pt>
  </dgm:ptLst>
  <dgm:cxnLst>
    <dgm:cxn modelId="{34AB406E-944A-49A2-B407-9231C77DB4E9}" type="presOf" srcId="{1B23EF32-828B-46FC-A8E8-FB2B8C516FD1}" destId="{11C5C1C2-BD45-4CC5-B141-5AA81D33136E}" srcOrd="0" destOrd="0" presId="urn:microsoft.com/office/officeart/2008/layout/LinedList"/>
    <dgm:cxn modelId="{F5DA9B05-7A64-4241-917B-D84E9262D86D}" srcId="{0A5797CE-5620-4DCC-9F0B-017F69E312A0}" destId="{3EF684D4-0D61-411D-A48E-22AC0DF0F1FA}" srcOrd="0" destOrd="0" parTransId="{657CF9F8-D4E1-4D3B-ABC6-3A449AC9D354}" sibTransId="{616D77C3-12DC-4558-B5A9-E304B71415FC}"/>
    <dgm:cxn modelId="{7EBA4288-1817-477F-B527-263C7658F493}" type="presOf" srcId="{0A5797CE-5620-4DCC-9F0B-017F69E312A0}" destId="{2501CB5C-402F-4E17-A96D-98AB7EFAA6CB}" srcOrd="0" destOrd="0" presId="urn:microsoft.com/office/officeart/2008/layout/LinedList"/>
    <dgm:cxn modelId="{D355DD5B-DBDE-4018-BBF4-92C96BD4CA96}" srcId="{0A5797CE-5620-4DCC-9F0B-017F69E312A0}" destId="{1B23EF32-828B-46FC-A8E8-FB2B8C516FD1}" srcOrd="1" destOrd="0" parTransId="{6D0E55D9-36BD-45B0-9E42-78874DFAA548}" sibTransId="{25B46E0A-2721-4C8C-A11F-B5E057E2897E}"/>
    <dgm:cxn modelId="{34A92897-CFA0-482C-B783-C1D2166EF376}" type="presOf" srcId="{3EF684D4-0D61-411D-A48E-22AC0DF0F1FA}" destId="{F23EBD80-0D2F-474F-BB20-7B590C0A3586}" srcOrd="0" destOrd="0" presId="urn:microsoft.com/office/officeart/2008/layout/LinedList"/>
    <dgm:cxn modelId="{F3F2DCA8-1B17-4CDE-B5B8-0CD5CAF133AC}" type="presParOf" srcId="{2501CB5C-402F-4E17-A96D-98AB7EFAA6CB}" destId="{3E19B1A2-DA84-420A-ACD6-BFE214CAE3E6}" srcOrd="0" destOrd="0" presId="urn:microsoft.com/office/officeart/2008/layout/LinedList"/>
    <dgm:cxn modelId="{51232DF8-7C3F-4B3C-B234-1CE11FCE0A86}" type="presParOf" srcId="{2501CB5C-402F-4E17-A96D-98AB7EFAA6CB}" destId="{90520964-E9A3-4E69-9F98-6C19B6FFA650}" srcOrd="1" destOrd="0" presId="urn:microsoft.com/office/officeart/2008/layout/LinedList"/>
    <dgm:cxn modelId="{7DEFC98B-E3FD-4DBC-8339-8C83778527FF}" type="presParOf" srcId="{90520964-E9A3-4E69-9F98-6C19B6FFA650}" destId="{F23EBD80-0D2F-474F-BB20-7B590C0A3586}" srcOrd="0" destOrd="0" presId="urn:microsoft.com/office/officeart/2008/layout/LinedList"/>
    <dgm:cxn modelId="{8F7F21DE-FD90-495E-8876-5BF46F3F8714}" type="presParOf" srcId="{90520964-E9A3-4E69-9F98-6C19B6FFA650}" destId="{8FA3B387-25CD-4A6C-AF21-342ED2209B97}" srcOrd="1" destOrd="0" presId="urn:microsoft.com/office/officeart/2008/layout/LinedList"/>
    <dgm:cxn modelId="{A5A8262E-577C-4A35-BFFB-972CD640FCB2}" type="presParOf" srcId="{2501CB5C-402F-4E17-A96D-98AB7EFAA6CB}" destId="{59407BD1-575F-4CE7-A55F-2DF71AD847A5}" srcOrd="2" destOrd="0" presId="urn:microsoft.com/office/officeart/2008/layout/LinedList"/>
    <dgm:cxn modelId="{92DA80A9-E6C2-4062-978B-E9B726E7CBB7}" type="presParOf" srcId="{2501CB5C-402F-4E17-A96D-98AB7EFAA6CB}" destId="{584FBF26-5FEA-40D5-99B7-2B3318188B57}" srcOrd="3" destOrd="0" presId="urn:microsoft.com/office/officeart/2008/layout/LinedList"/>
    <dgm:cxn modelId="{144683C1-F2F5-4E42-B674-4AAEE2FD9B6E}" type="presParOf" srcId="{584FBF26-5FEA-40D5-99B7-2B3318188B57}" destId="{11C5C1C2-BD45-4CC5-B141-5AA81D33136E}" srcOrd="0" destOrd="0" presId="urn:microsoft.com/office/officeart/2008/layout/LinedList"/>
    <dgm:cxn modelId="{CACD9A76-685F-4413-AD52-758FD405742A}" type="presParOf" srcId="{584FBF26-5FEA-40D5-99B7-2B3318188B57}" destId="{D4EB7F3C-B781-4AED-9175-90322F86777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228988-58D6-4F83-9543-30AF697B3F0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tr-TR"/>
        </a:p>
      </dgm:t>
    </dgm:pt>
    <dgm:pt modelId="{934D1BC7-1FDB-4516-9850-262C1D1B68CE}">
      <dgm:prSet/>
      <dgm:spPr/>
      <dgm:t>
        <a:bodyPr/>
        <a:lstStyle/>
        <a:p>
          <a:pPr rtl="0"/>
          <a:r>
            <a:rPr lang="tr-TR" smtClean="0"/>
            <a:t>Bütçeler kalkınma planı ve programlarda yer alan politika, hedef ve önceliklere uygun şekilde, idarelerin stratejik planları ile performans ölçütlerine ve fayda-maliyet analizine göre hazırlanır, uygulanır ve kontrol edilir.</a:t>
          </a:r>
          <a:endParaRPr lang="tr-TR"/>
        </a:p>
      </dgm:t>
    </dgm:pt>
    <dgm:pt modelId="{205FE40C-26CD-41C0-B3C5-8C798ACF1DF2}" type="parTrans" cxnId="{E8D4876A-39B4-4B8F-85AE-968E3C6921DA}">
      <dgm:prSet/>
      <dgm:spPr/>
      <dgm:t>
        <a:bodyPr/>
        <a:lstStyle/>
        <a:p>
          <a:endParaRPr lang="tr-TR"/>
        </a:p>
      </dgm:t>
    </dgm:pt>
    <dgm:pt modelId="{680DCEDD-C474-472C-A4ED-A3AD3E3E7761}" type="sibTrans" cxnId="{E8D4876A-39B4-4B8F-85AE-968E3C6921DA}">
      <dgm:prSet/>
      <dgm:spPr/>
      <dgm:t>
        <a:bodyPr/>
        <a:lstStyle/>
        <a:p>
          <a:endParaRPr lang="tr-TR"/>
        </a:p>
      </dgm:t>
    </dgm:pt>
    <dgm:pt modelId="{B3D5875F-9736-4462-90EF-DDD63EC8EDC1}">
      <dgm:prSet/>
      <dgm:spPr/>
      <dgm:t>
        <a:bodyPr/>
        <a:lstStyle/>
        <a:p>
          <a:pPr rtl="0"/>
          <a:r>
            <a:rPr lang="tr-TR" smtClean="0"/>
            <a:t>Bütçeler, stratejik planlar dikkate alınarak izleyen iki yılın bütçe tahminleriyle birlikte görüşülür ve değerlendirilir.</a:t>
          </a:r>
          <a:endParaRPr lang="tr-TR"/>
        </a:p>
      </dgm:t>
    </dgm:pt>
    <dgm:pt modelId="{F4033F64-D372-4ED1-9C7E-BFB57C3EEE41}" type="parTrans" cxnId="{96302918-AB69-4F38-83CF-7F4A5A82DC0D}">
      <dgm:prSet/>
      <dgm:spPr/>
      <dgm:t>
        <a:bodyPr/>
        <a:lstStyle/>
        <a:p>
          <a:endParaRPr lang="tr-TR"/>
        </a:p>
      </dgm:t>
    </dgm:pt>
    <dgm:pt modelId="{96260B95-E35B-4378-B3CC-52DC4FD8D34A}" type="sibTrans" cxnId="{96302918-AB69-4F38-83CF-7F4A5A82DC0D}">
      <dgm:prSet/>
      <dgm:spPr/>
      <dgm:t>
        <a:bodyPr/>
        <a:lstStyle/>
        <a:p>
          <a:endParaRPr lang="tr-TR"/>
        </a:p>
      </dgm:t>
    </dgm:pt>
    <dgm:pt modelId="{FCF62A74-CB13-4E9E-A107-B2C2ACF07D3B}" type="pres">
      <dgm:prSet presAssocID="{46228988-58D6-4F83-9543-30AF697B3F0F}" presName="vert0" presStyleCnt="0">
        <dgm:presLayoutVars>
          <dgm:dir/>
          <dgm:animOne val="branch"/>
          <dgm:animLvl val="lvl"/>
        </dgm:presLayoutVars>
      </dgm:prSet>
      <dgm:spPr/>
      <dgm:t>
        <a:bodyPr/>
        <a:lstStyle/>
        <a:p>
          <a:endParaRPr lang="tr-TR"/>
        </a:p>
      </dgm:t>
    </dgm:pt>
    <dgm:pt modelId="{192179E1-F229-4546-A570-738CE8DDBFB8}" type="pres">
      <dgm:prSet presAssocID="{934D1BC7-1FDB-4516-9850-262C1D1B68CE}" presName="thickLine" presStyleLbl="alignNode1" presStyleIdx="0" presStyleCnt="2"/>
      <dgm:spPr/>
    </dgm:pt>
    <dgm:pt modelId="{66D6F830-DABB-4038-B798-3E027473C9E4}" type="pres">
      <dgm:prSet presAssocID="{934D1BC7-1FDB-4516-9850-262C1D1B68CE}" presName="horz1" presStyleCnt="0"/>
      <dgm:spPr/>
    </dgm:pt>
    <dgm:pt modelId="{EFC76D6E-9621-4CFD-B6CE-3D36C6BEA3FC}" type="pres">
      <dgm:prSet presAssocID="{934D1BC7-1FDB-4516-9850-262C1D1B68CE}" presName="tx1" presStyleLbl="revTx" presStyleIdx="0" presStyleCnt="2"/>
      <dgm:spPr/>
      <dgm:t>
        <a:bodyPr/>
        <a:lstStyle/>
        <a:p>
          <a:endParaRPr lang="tr-TR"/>
        </a:p>
      </dgm:t>
    </dgm:pt>
    <dgm:pt modelId="{A0914011-36F9-495E-A4CF-02A29F82B20C}" type="pres">
      <dgm:prSet presAssocID="{934D1BC7-1FDB-4516-9850-262C1D1B68CE}" presName="vert1" presStyleCnt="0"/>
      <dgm:spPr/>
    </dgm:pt>
    <dgm:pt modelId="{4316FCC2-5594-4682-BAC7-C2EFEB769DC9}" type="pres">
      <dgm:prSet presAssocID="{B3D5875F-9736-4462-90EF-DDD63EC8EDC1}" presName="thickLine" presStyleLbl="alignNode1" presStyleIdx="1" presStyleCnt="2"/>
      <dgm:spPr/>
    </dgm:pt>
    <dgm:pt modelId="{D63C9F65-EB22-497D-98DB-BE7E68FB1B09}" type="pres">
      <dgm:prSet presAssocID="{B3D5875F-9736-4462-90EF-DDD63EC8EDC1}" presName="horz1" presStyleCnt="0"/>
      <dgm:spPr/>
    </dgm:pt>
    <dgm:pt modelId="{C2188BC7-9236-42F1-A17A-7936F9E3669D}" type="pres">
      <dgm:prSet presAssocID="{B3D5875F-9736-4462-90EF-DDD63EC8EDC1}" presName="tx1" presStyleLbl="revTx" presStyleIdx="1" presStyleCnt="2"/>
      <dgm:spPr/>
      <dgm:t>
        <a:bodyPr/>
        <a:lstStyle/>
        <a:p>
          <a:endParaRPr lang="tr-TR"/>
        </a:p>
      </dgm:t>
    </dgm:pt>
    <dgm:pt modelId="{213B7615-2E28-4191-B35C-15B39AA62307}" type="pres">
      <dgm:prSet presAssocID="{B3D5875F-9736-4462-90EF-DDD63EC8EDC1}" presName="vert1" presStyleCnt="0"/>
      <dgm:spPr/>
    </dgm:pt>
  </dgm:ptLst>
  <dgm:cxnLst>
    <dgm:cxn modelId="{E8D4876A-39B4-4B8F-85AE-968E3C6921DA}" srcId="{46228988-58D6-4F83-9543-30AF697B3F0F}" destId="{934D1BC7-1FDB-4516-9850-262C1D1B68CE}" srcOrd="0" destOrd="0" parTransId="{205FE40C-26CD-41C0-B3C5-8C798ACF1DF2}" sibTransId="{680DCEDD-C474-472C-A4ED-A3AD3E3E7761}"/>
    <dgm:cxn modelId="{0F726EBD-1A82-4F60-BF67-C4B905A4D090}" type="presOf" srcId="{46228988-58D6-4F83-9543-30AF697B3F0F}" destId="{FCF62A74-CB13-4E9E-A107-B2C2ACF07D3B}" srcOrd="0" destOrd="0" presId="urn:microsoft.com/office/officeart/2008/layout/LinedList"/>
    <dgm:cxn modelId="{F3FBFE59-1103-4E8E-8CC8-C155ED873D03}" type="presOf" srcId="{934D1BC7-1FDB-4516-9850-262C1D1B68CE}" destId="{EFC76D6E-9621-4CFD-B6CE-3D36C6BEA3FC}" srcOrd="0" destOrd="0" presId="urn:microsoft.com/office/officeart/2008/layout/LinedList"/>
    <dgm:cxn modelId="{96302918-AB69-4F38-83CF-7F4A5A82DC0D}" srcId="{46228988-58D6-4F83-9543-30AF697B3F0F}" destId="{B3D5875F-9736-4462-90EF-DDD63EC8EDC1}" srcOrd="1" destOrd="0" parTransId="{F4033F64-D372-4ED1-9C7E-BFB57C3EEE41}" sibTransId="{96260B95-E35B-4378-B3CC-52DC4FD8D34A}"/>
    <dgm:cxn modelId="{72CEE2BD-6CC1-409E-BA0E-513EB78DE165}" type="presOf" srcId="{B3D5875F-9736-4462-90EF-DDD63EC8EDC1}" destId="{C2188BC7-9236-42F1-A17A-7936F9E3669D}" srcOrd="0" destOrd="0" presId="urn:microsoft.com/office/officeart/2008/layout/LinedList"/>
    <dgm:cxn modelId="{69CE9A21-43F4-47E4-92BB-8DAAFF3C2437}" type="presParOf" srcId="{FCF62A74-CB13-4E9E-A107-B2C2ACF07D3B}" destId="{192179E1-F229-4546-A570-738CE8DDBFB8}" srcOrd="0" destOrd="0" presId="urn:microsoft.com/office/officeart/2008/layout/LinedList"/>
    <dgm:cxn modelId="{8940F513-60A9-48F8-9B5A-F31034FCD992}" type="presParOf" srcId="{FCF62A74-CB13-4E9E-A107-B2C2ACF07D3B}" destId="{66D6F830-DABB-4038-B798-3E027473C9E4}" srcOrd="1" destOrd="0" presId="urn:microsoft.com/office/officeart/2008/layout/LinedList"/>
    <dgm:cxn modelId="{CB43CB42-5D82-4D49-870B-620C7EE91067}" type="presParOf" srcId="{66D6F830-DABB-4038-B798-3E027473C9E4}" destId="{EFC76D6E-9621-4CFD-B6CE-3D36C6BEA3FC}" srcOrd="0" destOrd="0" presId="urn:microsoft.com/office/officeart/2008/layout/LinedList"/>
    <dgm:cxn modelId="{36C1BE34-B6A9-47EC-8683-650717BB3475}" type="presParOf" srcId="{66D6F830-DABB-4038-B798-3E027473C9E4}" destId="{A0914011-36F9-495E-A4CF-02A29F82B20C}" srcOrd="1" destOrd="0" presId="urn:microsoft.com/office/officeart/2008/layout/LinedList"/>
    <dgm:cxn modelId="{C27CEBD8-9D1F-484A-A455-68778D8B168A}" type="presParOf" srcId="{FCF62A74-CB13-4E9E-A107-B2C2ACF07D3B}" destId="{4316FCC2-5594-4682-BAC7-C2EFEB769DC9}" srcOrd="2" destOrd="0" presId="urn:microsoft.com/office/officeart/2008/layout/LinedList"/>
    <dgm:cxn modelId="{5F107E1D-1343-4F16-944C-E7B38B2C8600}" type="presParOf" srcId="{FCF62A74-CB13-4E9E-A107-B2C2ACF07D3B}" destId="{D63C9F65-EB22-497D-98DB-BE7E68FB1B09}" srcOrd="3" destOrd="0" presId="urn:microsoft.com/office/officeart/2008/layout/LinedList"/>
    <dgm:cxn modelId="{995C0218-07D5-492C-BAB5-6A15E8F740B1}" type="presParOf" srcId="{D63C9F65-EB22-497D-98DB-BE7E68FB1B09}" destId="{C2188BC7-9236-42F1-A17A-7936F9E3669D}" srcOrd="0" destOrd="0" presId="urn:microsoft.com/office/officeart/2008/layout/LinedList"/>
    <dgm:cxn modelId="{55DA85E3-C70F-4065-99E5-241DFF48D818}" type="presParOf" srcId="{D63C9F65-EB22-497D-98DB-BE7E68FB1B09}" destId="{213B7615-2E28-4191-B35C-15B39AA6230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67F3C2-E93F-410E-8C3D-C86CD0D3CC3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tr-TR"/>
        </a:p>
      </dgm:t>
    </dgm:pt>
    <dgm:pt modelId="{65D2CCE0-B5BE-46CD-BCC5-8EF66E6F7C9D}">
      <dgm:prSet/>
      <dgm:spPr/>
      <dgm:t>
        <a:bodyPr/>
        <a:lstStyle/>
        <a:p>
          <a:pPr rtl="0"/>
          <a:r>
            <a:rPr lang="tr-TR" smtClean="0"/>
            <a:t>Bütçe, kamu malî işlemlerinin kapsamlı ve saydam bir şekilde görünmesini sağlar.</a:t>
          </a:r>
          <a:endParaRPr lang="tr-TR"/>
        </a:p>
      </dgm:t>
    </dgm:pt>
    <dgm:pt modelId="{ECD3108E-0DDB-4AF5-9D09-2A27F24289AB}" type="parTrans" cxnId="{1971EBA2-2503-4AAD-AD4D-CC51F0856EE3}">
      <dgm:prSet/>
      <dgm:spPr/>
      <dgm:t>
        <a:bodyPr/>
        <a:lstStyle/>
        <a:p>
          <a:endParaRPr lang="tr-TR"/>
        </a:p>
      </dgm:t>
    </dgm:pt>
    <dgm:pt modelId="{A45ED1E1-A03D-4314-B0A0-EF09547B2406}" type="sibTrans" cxnId="{1971EBA2-2503-4AAD-AD4D-CC51F0856EE3}">
      <dgm:prSet/>
      <dgm:spPr/>
      <dgm:t>
        <a:bodyPr/>
        <a:lstStyle/>
        <a:p>
          <a:endParaRPr lang="tr-TR"/>
        </a:p>
      </dgm:t>
    </dgm:pt>
    <dgm:pt modelId="{94EB0D96-C605-41D2-832E-18FB39E10ACE}">
      <dgm:prSet/>
      <dgm:spPr/>
      <dgm:t>
        <a:bodyPr/>
        <a:lstStyle/>
        <a:p>
          <a:pPr rtl="0"/>
          <a:r>
            <a:rPr lang="tr-TR" smtClean="0"/>
            <a:t>Tüm gelir ve giderler gayri safi olarak bütçelerde gösterilir.</a:t>
          </a:r>
          <a:endParaRPr lang="tr-TR"/>
        </a:p>
      </dgm:t>
    </dgm:pt>
    <dgm:pt modelId="{38EE3196-CCEA-4C69-81EC-312570F82BA0}" type="parTrans" cxnId="{5D0E9D23-CC11-4619-955A-B64761D01F58}">
      <dgm:prSet/>
      <dgm:spPr/>
      <dgm:t>
        <a:bodyPr/>
        <a:lstStyle/>
        <a:p>
          <a:endParaRPr lang="tr-TR"/>
        </a:p>
      </dgm:t>
    </dgm:pt>
    <dgm:pt modelId="{35B4D27C-DED7-4C07-8803-7CDBD7E397C2}" type="sibTrans" cxnId="{5D0E9D23-CC11-4619-955A-B64761D01F58}">
      <dgm:prSet/>
      <dgm:spPr/>
      <dgm:t>
        <a:bodyPr/>
        <a:lstStyle/>
        <a:p>
          <a:endParaRPr lang="tr-TR"/>
        </a:p>
      </dgm:t>
    </dgm:pt>
    <dgm:pt modelId="{D7CBA9D3-C939-4E57-82CE-415E5FC296E7}">
      <dgm:prSet/>
      <dgm:spPr/>
      <dgm:t>
        <a:bodyPr/>
        <a:lstStyle/>
        <a:p>
          <a:pPr rtl="0"/>
          <a:r>
            <a:rPr lang="tr-TR" smtClean="0"/>
            <a:t>Belirli gelirlerin belirli giderlere tahsis edilmemesi esastır. </a:t>
          </a:r>
          <a:endParaRPr lang="tr-TR"/>
        </a:p>
      </dgm:t>
    </dgm:pt>
    <dgm:pt modelId="{6190F814-A737-4926-9D57-67A75FBC2EEF}" type="parTrans" cxnId="{E3E56803-0D34-4F5E-9EB2-4AE142EA9612}">
      <dgm:prSet/>
      <dgm:spPr/>
      <dgm:t>
        <a:bodyPr/>
        <a:lstStyle/>
        <a:p>
          <a:endParaRPr lang="tr-TR"/>
        </a:p>
      </dgm:t>
    </dgm:pt>
    <dgm:pt modelId="{48AB2DF1-1765-413A-B2E4-20B25A65D6F0}" type="sibTrans" cxnId="{E3E56803-0D34-4F5E-9EB2-4AE142EA9612}">
      <dgm:prSet/>
      <dgm:spPr/>
      <dgm:t>
        <a:bodyPr/>
        <a:lstStyle/>
        <a:p>
          <a:endParaRPr lang="tr-TR"/>
        </a:p>
      </dgm:t>
    </dgm:pt>
    <dgm:pt modelId="{123C211C-C4D7-45D4-9812-ABA9451FEF59}">
      <dgm:prSet/>
      <dgm:spPr/>
      <dgm:t>
        <a:bodyPr/>
        <a:lstStyle/>
        <a:p>
          <a:pPr rtl="0"/>
          <a:r>
            <a:rPr lang="tr-TR" smtClean="0"/>
            <a:t>Bütçelerde gelir ve gider denkliğinin sağlanması esastır.</a:t>
          </a:r>
          <a:endParaRPr lang="tr-TR"/>
        </a:p>
      </dgm:t>
    </dgm:pt>
    <dgm:pt modelId="{2838C781-2F48-43D0-BA89-22F2D91E4196}" type="parTrans" cxnId="{8271880F-7C64-43FD-9754-BF4AD7202958}">
      <dgm:prSet/>
      <dgm:spPr/>
      <dgm:t>
        <a:bodyPr/>
        <a:lstStyle/>
        <a:p>
          <a:endParaRPr lang="tr-TR"/>
        </a:p>
      </dgm:t>
    </dgm:pt>
    <dgm:pt modelId="{50092FE7-1D32-4501-AA8B-DDCBAA9F162A}" type="sibTrans" cxnId="{8271880F-7C64-43FD-9754-BF4AD7202958}">
      <dgm:prSet/>
      <dgm:spPr/>
      <dgm:t>
        <a:bodyPr/>
        <a:lstStyle/>
        <a:p>
          <a:endParaRPr lang="tr-TR"/>
        </a:p>
      </dgm:t>
    </dgm:pt>
    <dgm:pt modelId="{6C686619-8E92-4B33-BCE5-FCE25D49C708}" type="pres">
      <dgm:prSet presAssocID="{D567F3C2-E93F-410E-8C3D-C86CD0D3CC37}" presName="vert0" presStyleCnt="0">
        <dgm:presLayoutVars>
          <dgm:dir/>
          <dgm:animOne val="branch"/>
          <dgm:animLvl val="lvl"/>
        </dgm:presLayoutVars>
      </dgm:prSet>
      <dgm:spPr/>
      <dgm:t>
        <a:bodyPr/>
        <a:lstStyle/>
        <a:p>
          <a:endParaRPr lang="tr-TR"/>
        </a:p>
      </dgm:t>
    </dgm:pt>
    <dgm:pt modelId="{41556302-393B-4E4E-BD7C-864EB14357C4}" type="pres">
      <dgm:prSet presAssocID="{65D2CCE0-B5BE-46CD-BCC5-8EF66E6F7C9D}" presName="thickLine" presStyleLbl="alignNode1" presStyleIdx="0" presStyleCnt="4"/>
      <dgm:spPr/>
    </dgm:pt>
    <dgm:pt modelId="{0786B575-8188-495D-BFE9-83D29001A35F}" type="pres">
      <dgm:prSet presAssocID="{65D2CCE0-B5BE-46CD-BCC5-8EF66E6F7C9D}" presName="horz1" presStyleCnt="0"/>
      <dgm:spPr/>
    </dgm:pt>
    <dgm:pt modelId="{EBC5D58A-1D4F-4156-8FBC-64C7C8CBC792}" type="pres">
      <dgm:prSet presAssocID="{65D2CCE0-B5BE-46CD-BCC5-8EF66E6F7C9D}" presName="tx1" presStyleLbl="revTx" presStyleIdx="0" presStyleCnt="4"/>
      <dgm:spPr/>
      <dgm:t>
        <a:bodyPr/>
        <a:lstStyle/>
        <a:p>
          <a:endParaRPr lang="tr-TR"/>
        </a:p>
      </dgm:t>
    </dgm:pt>
    <dgm:pt modelId="{12CFE334-EF61-4A4F-9284-5EB52CDC816A}" type="pres">
      <dgm:prSet presAssocID="{65D2CCE0-B5BE-46CD-BCC5-8EF66E6F7C9D}" presName="vert1" presStyleCnt="0"/>
      <dgm:spPr/>
    </dgm:pt>
    <dgm:pt modelId="{EEE2AEA2-A48E-4652-8B64-1428C61420BB}" type="pres">
      <dgm:prSet presAssocID="{94EB0D96-C605-41D2-832E-18FB39E10ACE}" presName="thickLine" presStyleLbl="alignNode1" presStyleIdx="1" presStyleCnt="4"/>
      <dgm:spPr/>
    </dgm:pt>
    <dgm:pt modelId="{F3EC5D72-AD43-48B8-ACF5-B97E01804602}" type="pres">
      <dgm:prSet presAssocID="{94EB0D96-C605-41D2-832E-18FB39E10ACE}" presName="horz1" presStyleCnt="0"/>
      <dgm:spPr/>
    </dgm:pt>
    <dgm:pt modelId="{7C853A14-EC5A-4179-B5A5-E4CA5ED286F1}" type="pres">
      <dgm:prSet presAssocID="{94EB0D96-C605-41D2-832E-18FB39E10ACE}" presName="tx1" presStyleLbl="revTx" presStyleIdx="1" presStyleCnt="4"/>
      <dgm:spPr/>
      <dgm:t>
        <a:bodyPr/>
        <a:lstStyle/>
        <a:p>
          <a:endParaRPr lang="tr-TR"/>
        </a:p>
      </dgm:t>
    </dgm:pt>
    <dgm:pt modelId="{3766A46E-FB3B-4C41-9D12-3CDA3C9025CC}" type="pres">
      <dgm:prSet presAssocID="{94EB0D96-C605-41D2-832E-18FB39E10ACE}" presName="vert1" presStyleCnt="0"/>
      <dgm:spPr/>
    </dgm:pt>
    <dgm:pt modelId="{EC53A57C-705F-4560-80BA-7AA3941F1BD4}" type="pres">
      <dgm:prSet presAssocID="{D7CBA9D3-C939-4E57-82CE-415E5FC296E7}" presName="thickLine" presStyleLbl="alignNode1" presStyleIdx="2" presStyleCnt="4"/>
      <dgm:spPr/>
    </dgm:pt>
    <dgm:pt modelId="{32D47C8C-493A-45C1-B429-E21565B4E634}" type="pres">
      <dgm:prSet presAssocID="{D7CBA9D3-C939-4E57-82CE-415E5FC296E7}" presName="horz1" presStyleCnt="0"/>
      <dgm:spPr/>
    </dgm:pt>
    <dgm:pt modelId="{77B634FE-32BB-4C77-BA7B-5BD6FD91F5EA}" type="pres">
      <dgm:prSet presAssocID="{D7CBA9D3-C939-4E57-82CE-415E5FC296E7}" presName="tx1" presStyleLbl="revTx" presStyleIdx="2" presStyleCnt="4"/>
      <dgm:spPr/>
      <dgm:t>
        <a:bodyPr/>
        <a:lstStyle/>
        <a:p>
          <a:endParaRPr lang="tr-TR"/>
        </a:p>
      </dgm:t>
    </dgm:pt>
    <dgm:pt modelId="{91AE68E4-B11A-4D74-8C28-39E6216EC2F7}" type="pres">
      <dgm:prSet presAssocID="{D7CBA9D3-C939-4E57-82CE-415E5FC296E7}" presName="vert1" presStyleCnt="0"/>
      <dgm:spPr/>
    </dgm:pt>
    <dgm:pt modelId="{3E79552A-345A-41C2-8435-5999A5AD5683}" type="pres">
      <dgm:prSet presAssocID="{123C211C-C4D7-45D4-9812-ABA9451FEF59}" presName="thickLine" presStyleLbl="alignNode1" presStyleIdx="3" presStyleCnt="4"/>
      <dgm:spPr/>
    </dgm:pt>
    <dgm:pt modelId="{A797064A-A5D6-4A53-A097-332CB93AFDE3}" type="pres">
      <dgm:prSet presAssocID="{123C211C-C4D7-45D4-9812-ABA9451FEF59}" presName="horz1" presStyleCnt="0"/>
      <dgm:spPr/>
    </dgm:pt>
    <dgm:pt modelId="{848FCAD8-9BCC-4FD8-984D-0C798A12237F}" type="pres">
      <dgm:prSet presAssocID="{123C211C-C4D7-45D4-9812-ABA9451FEF59}" presName="tx1" presStyleLbl="revTx" presStyleIdx="3" presStyleCnt="4"/>
      <dgm:spPr/>
      <dgm:t>
        <a:bodyPr/>
        <a:lstStyle/>
        <a:p>
          <a:endParaRPr lang="tr-TR"/>
        </a:p>
      </dgm:t>
    </dgm:pt>
    <dgm:pt modelId="{DA81C5AF-AE73-4275-98B5-2BE7314B84D5}" type="pres">
      <dgm:prSet presAssocID="{123C211C-C4D7-45D4-9812-ABA9451FEF59}" presName="vert1" presStyleCnt="0"/>
      <dgm:spPr/>
    </dgm:pt>
  </dgm:ptLst>
  <dgm:cxnLst>
    <dgm:cxn modelId="{8DA18493-0143-401E-BD15-4090DA221A7B}" type="presOf" srcId="{D567F3C2-E93F-410E-8C3D-C86CD0D3CC37}" destId="{6C686619-8E92-4B33-BCE5-FCE25D49C708}" srcOrd="0" destOrd="0" presId="urn:microsoft.com/office/officeart/2008/layout/LinedList"/>
    <dgm:cxn modelId="{AD8CF576-89D0-4510-99C7-1394A67AA42F}" type="presOf" srcId="{D7CBA9D3-C939-4E57-82CE-415E5FC296E7}" destId="{77B634FE-32BB-4C77-BA7B-5BD6FD91F5EA}" srcOrd="0" destOrd="0" presId="urn:microsoft.com/office/officeart/2008/layout/LinedList"/>
    <dgm:cxn modelId="{3C6937DF-2A4C-40A7-8D3F-7252E4C7AF6D}" type="presOf" srcId="{94EB0D96-C605-41D2-832E-18FB39E10ACE}" destId="{7C853A14-EC5A-4179-B5A5-E4CA5ED286F1}" srcOrd="0" destOrd="0" presId="urn:microsoft.com/office/officeart/2008/layout/LinedList"/>
    <dgm:cxn modelId="{E3E56803-0D34-4F5E-9EB2-4AE142EA9612}" srcId="{D567F3C2-E93F-410E-8C3D-C86CD0D3CC37}" destId="{D7CBA9D3-C939-4E57-82CE-415E5FC296E7}" srcOrd="2" destOrd="0" parTransId="{6190F814-A737-4926-9D57-67A75FBC2EEF}" sibTransId="{48AB2DF1-1765-413A-B2E4-20B25A65D6F0}"/>
    <dgm:cxn modelId="{8271880F-7C64-43FD-9754-BF4AD7202958}" srcId="{D567F3C2-E93F-410E-8C3D-C86CD0D3CC37}" destId="{123C211C-C4D7-45D4-9812-ABA9451FEF59}" srcOrd="3" destOrd="0" parTransId="{2838C781-2F48-43D0-BA89-22F2D91E4196}" sibTransId="{50092FE7-1D32-4501-AA8B-DDCBAA9F162A}"/>
    <dgm:cxn modelId="{5D0E9D23-CC11-4619-955A-B64761D01F58}" srcId="{D567F3C2-E93F-410E-8C3D-C86CD0D3CC37}" destId="{94EB0D96-C605-41D2-832E-18FB39E10ACE}" srcOrd="1" destOrd="0" parTransId="{38EE3196-CCEA-4C69-81EC-312570F82BA0}" sibTransId="{35B4D27C-DED7-4C07-8803-7CDBD7E397C2}"/>
    <dgm:cxn modelId="{C8D39B63-FB09-49D4-886A-36B75F5849F0}" type="presOf" srcId="{65D2CCE0-B5BE-46CD-BCC5-8EF66E6F7C9D}" destId="{EBC5D58A-1D4F-4156-8FBC-64C7C8CBC792}" srcOrd="0" destOrd="0" presId="urn:microsoft.com/office/officeart/2008/layout/LinedList"/>
    <dgm:cxn modelId="{950C8A73-289C-494A-9C7E-40A7ABBF7379}" type="presOf" srcId="{123C211C-C4D7-45D4-9812-ABA9451FEF59}" destId="{848FCAD8-9BCC-4FD8-984D-0C798A12237F}" srcOrd="0" destOrd="0" presId="urn:microsoft.com/office/officeart/2008/layout/LinedList"/>
    <dgm:cxn modelId="{1971EBA2-2503-4AAD-AD4D-CC51F0856EE3}" srcId="{D567F3C2-E93F-410E-8C3D-C86CD0D3CC37}" destId="{65D2CCE0-B5BE-46CD-BCC5-8EF66E6F7C9D}" srcOrd="0" destOrd="0" parTransId="{ECD3108E-0DDB-4AF5-9D09-2A27F24289AB}" sibTransId="{A45ED1E1-A03D-4314-B0A0-EF09547B2406}"/>
    <dgm:cxn modelId="{6A4E5B3A-7A53-489E-96F2-F345B2D70D2E}" type="presParOf" srcId="{6C686619-8E92-4B33-BCE5-FCE25D49C708}" destId="{41556302-393B-4E4E-BD7C-864EB14357C4}" srcOrd="0" destOrd="0" presId="urn:microsoft.com/office/officeart/2008/layout/LinedList"/>
    <dgm:cxn modelId="{F65C2E0A-05F7-4677-B518-86BC71845D5D}" type="presParOf" srcId="{6C686619-8E92-4B33-BCE5-FCE25D49C708}" destId="{0786B575-8188-495D-BFE9-83D29001A35F}" srcOrd="1" destOrd="0" presId="urn:microsoft.com/office/officeart/2008/layout/LinedList"/>
    <dgm:cxn modelId="{D28370DB-8B65-4EB6-A9E5-69BFDC9E782C}" type="presParOf" srcId="{0786B575-8188-495D-BFE9-83D29001A35F}" destId="{EBC5D58A-1D4F-4156-8FBC-64C7C8CBC792}" srcOrd="0" destOrd="0" presId="urn:microsoft.com/office/officeart/2008/layout/LinedList"/>
    <dgm:cxn modelId="{FC31BE79-2EBF-4549-A1D8-599172CB62E8}" type="presParOf" srcId="{0786B575-8188-495D-BFE9-83D29001A35F}" destId="{12CFE334-EF61-4A4F-9284-5EB52CDC816A}" srcOrd="1" destOrd="0" presId="urn:microsoft.com/office/officeart/2008/layout/LinedList"/>
    <dgm:cxn modelId="{E5671AD1-0BB0-4539-A854-67AE9E9C42B1}" type="presParOf" srcId="{6C686619-8E92-4B33-BCE5-FCE25D49C708}" destId="{EEE2AEA2-A48E-4652-8B64-1428C61420BB}" srcOrd="2" destOrd="0" presId="urn:microsoft.com/office/officeart/2008/layout/LinedList"/>
    <dgm:cxn modelId="{1C07FD96-2BE0-4692-9128-B9DA34C92A57}" type="presParOf" srcId="{6C686619-8E92-4B33-BCE5-FCE25D49C708}" destId="{F3EC5D72-AD43-48B8-ACF5-B97E01804602}" srcOrd="3" destOrd="0" presId="urn:microsoft.com/office/officeart/2008/layout/LinedList"/>
    <dgm:cxn modelId="{74E1E068-1C28-48DC-9AB1-8B822562AD7F}" type="presParOf" srcId="{F3EC5D72-AD43-48B8-ACF5-B97E01804602}" destId="{7C853A14-EC5A-4179-B5A5-E4CA5ED286F1}" srcOrd="0" destOrd="0" presId="urn:microsoft.com/office/officeart/2008/layout/LinedList"/>
    <dgm:cxn modelId="{F4C249FF-0C29-4E3B-BDB4-94D0D75FB7FC}" type="presParOf" srcId="{F3EC5D72-AD43-48B8-ACF5-B97E01804602}" destId="{3766A46E-FB3B-4C41-9D12-3CDA3C9025CC}" srcOrd="1" destOrd="0" presId="urn:microsoft.com/office/officeart/2008/layout/LinedList"/>
    <dgm:cxn modelId="{0FB8AD00-7B3D-45FA-9365-AAE377032716}" type="presParOf" srcId="{6C686619-8E92-4B33-BCE5-FCE25D49C708}" destId="{EC53A57C-705F-4560-80BA-7AA3941F1BD4}" srcOrd="4" destOrd="0" presId="urn:microsoft.com/office/officeart/2008/layout/LinedList"/>
    <dgm:cxn modelId="{EBE4951C-3D37-4E8D-B4FE-084FDA7DEE20}" type="presParOf" srcId="{6C686619-8E92-4B33-BCE5-FCE25D49C708}" destId="{32D47C8C-493A-45C1-B429-E21565B4E634}" srcOrd="5" destOrd="0" presId="urn:microsoft.com/office/officeart/2008/layout/LinedList"/>
    <dgm:cxn modelId="{FEA3A1E1-DE15-4738-9D99-3BC57AD92E70}" type="presParOf" srcId="{32D47C8C-493A-45C1-B429-E21565B4E634}" destId="{77B634FE-32BB-4C77-BA7B-5BD6FD91F5EA}" srcOrd="0" destOrd="0" presId="urn:microsoft.com/office/officeart/2008/layout/LinedList"/>
    <dgm:cxn modelId="{2AE95F3B-42CD-43D7-A71B-6D7D801CB2DB}" type="presParOf" srcId="{32D47C8C-493A-45C1-B429-E21565B4E634}" destId="{91AE68E4-B11A-4D74-8C28-39E6216EC2F7}" srcOrd="1" destOrd="0" presId="urn:microsoft.com/office/officeart/2008/layout/LinedList"/>
    <dgm:cxn modelId="{F999BAEB-FC29-4AF4-9FD9-C342C10792BE}" type="presParOf" srcId="{6C686619-8E92-4B33-BCE5-FCE25D49C708}" destId="{3E79552A-345A-41C2-8435-5999A5AD5683}" srcOrd="6" destOrd="0" presId="urn:microsoft.com/office/officeart/2008/layout/LinedList"/>
    <dgm:cxn modelId="{DDB9C27E-F560-41CD-A344-D86454B8BF71}" type="presParOf" srcId="{6C686619-8E92-4B33-BCE5-FCE25D49C708}" destId="{A797064A-A5D6-4A53-A097-332CB93AFDE3}" srcOrd="7" destOrd="0" presId="urn:microsoft.com/office/officeart/2008/layout/LinedList"/>
    <dgm:cxn modelId="{F1108E46-ABD8-43C6-B2E3-6D5453E5B9B6}" type="presParOf" srcId="{A797064A-A5D6-4A53-A097-332CB93AFDE3}" destId="{848FCAD8-9BCC-4FD8-984D-0C798A12237F}" srcOrd="0" destOrd="0" presId="urn:microsoft.com/office/officeart/2008/layout/LinedList"/>
    <dgm:cxn modelId="{26CBC402-FE1A-433F-9C59-F969F885F612}" type="presParOf" srcId="{A797064A-A5D6-4A53-A097-332CB93AFDE3}" destId="{DA81C5AF-AE73-4275-98B5-2BE7314B84D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B23AA3-59B2-44A6-90AE-A9453872E5C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tr-TR"/>
        </a:p>
      </dgm:t>
    </dgm:pt>
    <dgm:pt modelId="{A23CB4E9-BEAE-4D2D-8B11-07D4C6C862EC}">
      <dgm:prSet/>
      <dgm:spPr/>
      <dgm:t>
        <a:bodyPr/>
        <a:lstStyle/>
        <a:p>
          <a:pPr rtl="0"/>
          <a:r>
            <a:rPr lang="tr-TR" dirty="0" smtClean="0"/>
            <a:t>Bütçeler, ait olduğu yıl başlamadan önce Türkiye Büyük Millet Meclisi veya yetkili organlarca kabul edilmedikçe veya onaylanmadıkça uygulanamaz.</a:t>
          </a:r>
          <a:endParaRPr lang="tr-TR" dirty="0"/>
        </a:p>
      </dgm:t>
    </dgm:pt>
    <dgm:pt modelId="{37B1E6FA-9F92-4397-BBD6-77C4013FD1E8}" type="parTrans" cxnId="{2F9AE75B-E32D-4441-B511-CAA8F44C7FA2}">
      <dgm:prSet/>
      <dgm:spPr/>
      <dgm:t>
        <a:bodyPr/>
        <a:lstStyle/>
        <a:p>
          <a:endParaRPr lang="tr-TR"/>
        </a:p>
      </dgm:t>
    </dgm:pt>
    <dgm:pt modelId="{7D496CB7-1EFE-4C5E-BF65-D9E0BFAF7A27}" type="sibTrans" cxnId="{2F9AE75B-E32D-4441-B511-CAA8F44C7FA2}">
      <dgm:prSet/>
      <dgm:spPr/>
      <dgm:t>
        <a:bodyPr/>
        <a:lstStyle/>
        <a:p>
          <a:endParaRPr lang="tr-TR"/>
        </a:p>
      </dgm:t>
    </dgm:pt>
    <dgm:pt modelId="{6732D393-76F0-4532-B9E9-4FF7C530039F}">
      <dgm:prSet/>
      <dgm:spPr/>
      <dgm:t>
        <a:bodyPr/>
        <a:lstStyle/>
        <a:p>
          <a:pPr rtl="0"/>
          <a:r>
            <a:rPr lang="es-ES" dirty="0" smtClean="0"/>
            <a:t>Bütçelerde, bütçeyi ilgilendirmeyen hususlara yer verilmez. </a:t>
          </a:r>
          <a:endParaRPr lang="tr-TR" dirty="0"/>
        </a:p>
      </dgm:t>
    </dgm:pt>
    <dgm:pt modelId="{B3E991D7-A00A-475F-AE29-DFA06069F492}" type="parTrans" cxnId="{47894918-BA98-4FA3-93DE-34C0980917E8}">
      <dgm:prSet/>
      <dgm:spPr/>
      <dgm:t>
        <a:bodyPr/>
        <a:lstStyle/>
        <a:p>
          <a:endParaRPr lang="tr-TR"/>
        </a:p>
      </dgm:t>
    </dgm:pt>
    <dgm:pt modelId="{8E12262C-6CC3-4158-BDEF-068365E90EC2}" type="sibTrans" cxnId="{47894918-BA98-4FA3-93DE-34C0980917E8}">
      <dgm:prSet/>
      <dgm:spPr/>
      <dgm:t>
        <a:bodyPr/>
        <a:lstStyle/>
        <a:p>
          <a:endParaRPr lang="tr-TR"/>
        </a:p>
      </dgm:t>
    </dgm:pt>
    <dgm:pt modelId="{BF4656CF-24B6-44B4-974B-D2AC0ABB6036}">
      <dgm:prSet/>
      <dgm:spPr/>
      <dgm:t>
        <a:bodyPr/>
        <a:lstStyle/>
        <a:p>
          <a:pPr rtl="0"/>
          <a:r>
            <a:rPr lang="tr-TR" dirty="0" smtClean="0"/>
            <a:t>Bütçelerde, ödenekler belirli amaçları gerçekleştirmek üzere tahsis edilir.</a:t>
          </a:r>
          <a:endParaRPr lang="tr-TR" dirty="0"/>
        </a:p>
      </dgm:t>
    </dgm:pt>
    <dgm:pt modelId="{10967A5B-05B1-4634-8855-7208C03D4EEA}" type="parTrans" cxnId="{8F649F55-CACE-46CE-BA84-F39836700543}">
      <dgm:prSet/>
      <dgm:spPr/>
      <dgm:t>
        <a:bodyPr/>
        <a:lstStyle/>
        <a:p>
          <a:endParaRPr lang="tr-TR"/>
        </a:p>
      </dgm:t>
    </dgm:pt>
    <dgm:pt modelId="{D0BA6A0E-3EDC-4C71-9A4A-C5839D8C7572}" type="sibTrans" cxnId="{8F649F55-CACE-46CE-BA84-F39836700543}">
      <dgm:prSet/>
      <dgm:spPr/>
      <dgm:t>
        <a:bodyPr/>
        <a:lstStyle/>
        <a:p>
          <a:endParaRPr lang="tr-TR"/>
        </a:p>
      </dgm:t>
    </dgm:pt>
    <dgm:pt modelId="{2377C27C-1361-4ACB-9AD9-0EEFFC178858}" type="pres">
      <dgm:prSet presAssocID="{75B23AA3-59B2-44A6-90AE-A9453872E5C0}" presName="vert0" presStyleCnt="0">
        <dgm:presLayoutVars>
          <dgm:dir/>
          <dgm:animOne val="branch"/>
          <dgm:animLvl val="lvl"/>
        </dgm:presLayoutVars>
      </dgm:prSet>
      <dgm:spPr/>
      <dgm:t>
        <a:bodyPr/>
        <a:lstStyle/>
        <a:p>
          <a:endParaRPr lang="tr-TR"/>
        </a:p>
      </dgm:t>
    </dgm:pt>
    <dgm:pt modelId="{8DF8A414-9927-4AE8-8229-07BA881C13AA}" type="pres">
      <dgm:prSet presAssocID="{A23CB4E9-BEAE-4D2D-8B11-07D4C6C862EC}" presName="thickLine" presStyleLbl="alignNode1" presStyleIdx="0" presStyleCnt="3"/>
      <dgm:spPr/>
    </dgm:pt>
    <dgm:pt modelId="{F85B651C-84A2-4501-84F5-E7BFD66407C9}" type="pres">
      <dgm:prSet presAssocID="{A23CB4E9-BEAE-4D2D-8B11-07D4C6C862EC}" presName="horz1" presStyleCnt="0"/>
      <dgm:spPr/>
    </dgm:pt>
    <dgm:pt modelId="{07B438F1-D97A-48CD-BF4D-006A36BEF756}" type="pres">
      <dgm:prSet presAssocID="{A23CB4E9-BEAE-4D2D-8B11-07D4C6C862EC}" presName="tx1" presStyleLbl="revTx" presStyleIdx="0" presStyleCnt="3"/>
      <dgm:spPr/>
      <dgm:t>
        <a:bodyPr/>
        <a:lstStyle/>
        <a:p>
          <a:endParaRPr lang="tr-TR"/>
        </a:p>
      </dgm:t>
    </dgm:pt>
    <dgm:pt modelId="{50D9A1DF-B9F1-4CE7-96C6-18F2B01CB0C0}" type="pres">
      <dgm:prSet presAssocID="{A23CB4E9-BEAE-4D2D-8B11-07D4C6C862EC}" presName="vert1" presStyleCnt="0"/>
      <dgm:spPr/>
    </dgm:pt>
    <dgm:pt modelId="{4A1676DA-5480-4F74-906B-5F53EDAD56F3}" type="pres">
      <dgm:prSet presAssocID="{6732D393-76F0-4532-B9E9-4FF7C530039F}" presName="thickLine" presStyleLbl="alignNode1" presStyleIdx="1" presStyleCnt="3"/>
      <dgm:spPr/>
    </dgm:pt>
    <dgm:pt modelId="{8ECCAABF-A13E-4A48-8BDE-16DC2A626F2C}" type="pres">
      <dgm:prSet presAssocID="{6732D393-76F0-4532-B9E9-4FF7C530039F}" presName="horz1" presStyleCnt="0"/>
      <dgm:spPr/>
    </dgm:pt>
    <dgm:pt modelId="{CDF8039E-F3FB-42FB-A435-D2DE34BA39CA}" type="pres">
      <dgm:prSet presAssocID="{6732D393-76F0-4532-B9E9-4FF7C530039F}" presName="tx1" presStyleLbl="revTx" presStyleIdx="1" presStyleCnt="3"/>
      <dgm:spPr/>
      <dgm:t>
        <a:bodyPr/>
        <a:lstStyle/>
        <a:p>
          <a:endParaRPr lang="tr-TR"/>
        </a:p>
      </dgm:t>
    </dgm:pt>
    <dgm:pt modelId="{FD51EFEF-37E7-440D-A76A-B4D90016DE9E}" type="pres">
      <dgm:prSet presAssocID="{6732D393-76F0-4532-B9E9-4FF7C530039F}" presName="vert1" presStyleCnt="0"/>
      <dgm:spPr/>
    </dgm:pt>
    <dgm:pt modelId="{39828063-A1E5-4B7C-875B-71B68383FE7E}" type="pres">
      <dgm:prSet presAssocID="{BF4656CF-24B6-44B4-974B-D2AC0ABB6036}" presName="thickLine" presStyleLbl="alignNode1" presStyleIdx="2" presStyleCnt="3"/>
      <dgm:spPr/>
    </dgm:pt>
    <dgm:pt modelId="{AD5B93A6-BAB2-4CFF-A3B1-5C930110A9C7}" type="pres">
      <dgm:prSet presAssocID="{BF4656CF-24B6-44B4-974B-D2AC0ABB6036}" presName="horz1" presStyleCnt="0"/>
      <dgm:spPr/>
    </dgm:pt>
    <dgm:pt modelId="{77CB151E-D626-47D0-A21B-C70CC3472FD1}" type="pres">
      <dgm:prSet presAssocID="{BF4656CF-24B6-44B4-974B-D2AC0ABB6036}" presName="tx1" presStyleLbl="revTx" presStyleIdx="2" presStyleCnt="3"/>
      <dgm:spPr/>
      <dgm:t>
        <a:bodyPr/>
        <a:lstStyle/>
        <a:p>
          <a:endParaRPr lang="tr-TR"/>
        </a:p>
      </dgm:t>
    </dgm:pt>
    <dgm:pt modelId="{D5E24E50-8EE1-4C68-A769-C9FCE322DF5C}" type="pres">
      <dgm:prSet presAssocID="{BF4656CF-24B6-44B4-974B-D2AC0ABB6036}" presName="vert1" presStyleCnt="0"/>
      <dgm:spPr/>
    </dgm:pt>
  </dgm:ptLst>
  <dgm:cxnLst>
    <dgm:cxn modelId="{8F649F55-CACE-46CE-BA84-F39836700543}" srcId="{75B23AA3-59B2-44A6-90AE-A9453872E5C0}" destId="{BF4656CF-24B6-44B4-974B-D2AC0ABB6036}" srcOrd="2" destOrd="0" parTransId="{10967A5B-05B1-4634-8855-7208C03D4EEA}" sibTransId="{D0BA6A0E-3EDC-4C71-9A4A-C5839D8C7572}"/>
    <dgm:cxn modelId="{7165A29B-FCFC-4A5F-BDE9-72D19F51DB0A}" type="presOf" srcId="{A23CB4E9-BEAE-4D2D-8B11-07D4C6C862EC}" destId="{07B438F1-D97A-48CD-BF4D-006A36BEF756}" srcOrd="0" destOrd="0" presId="urn:microsoft.com/office/officeart/2008/layout/LinedList"/>
    <dgm:cxn modelId="{E5194C6C-55AD-46F1-922D-E7D44CB3E323}" type="presOf" srcId="{BF4656CF-24B6-44B4-974B-D2AC0ABB6036}" destId="{77CB151E-D626-47D0-A21B-C70CC3472FD1}" srcOrd="0" destOrd="0" presId="urn:microsoft.com/office/officeart/2008/layout/LinedList"/>
    <dgm:cxn modelId="{47894918-BA98-4FA3-93DE-34C0980917E8}" srcId="{75B23AA3-59B2-44A6-90AE-A9453872E5C0}" destId="{6732D393-76F0-4532-B9E9-4FF7C530039F}" srcOrd="1" destOrd="0" parTransId="{B3E991D7-A00A-475F-AE29-DFA06069F492}" sibTransId="{8E12262C-6CC3-4158-BDEF-068365E90EC2}"/>
    <dgm:cxn modelId="{D1563255-AC14-4475-AF0C-B59C8C3E706D}" type="presOf" srcId="{6732D393-76F0-4532-B9E9-4FF7C530039F}" destId="{CDF8039E-F3FB-42FB-A435-D2DE34BA39CA}" srcOrd="0" destOrd="0" presId="urn:microsoft.com/office/officeart/2008/layout/LinedList"/>
    <dgm:cxn modelId="{677D5234-5818-4C1B-94E7-4ECB1E4AE970}" type="presOf" srcId="{75B23AA3-59B2-44A6-90AE-A9453872E5C0}" destId="{2377C27C-1361-4ACB-9AD9-0EEFFC178858}" srcOrd="0" destOrd="0" presId="urn:microsoft.com/office/officeart/2008/layout/LinedList"/>
    <dgm:cxn modelId="{2F9AE75B-E32D-4441-B511-CAA8F44C7FA2}" srcId="{75B23AA3-59B2-44A6-90AE-A9453872E5C0}" destId="{A23CB4E9-BEAE-4D2D-8B11-07D4C6C862EC}" srcOrd="0" destOrd="0" parTransId="{37B1E6FA-9F92-4397-BBD6-77C4013FD1E8}" sibTransId="{7D496CB7-1EFE-4C5E-BF65-D9E0BFAF7A27}"/>
    <dgm:cxn modelId="{B3C3BE62-938F-4E10-86B3-1D9BDE1686EB}" type="presParOf" srcId="{2377C27C-1361-4ACB-9AD9-0EEFFC178858}" destId="{8DF8A414-9927-4AE8-8229-07BA881C13AA}" srcOrd="0" destOrd="0" presId="urn:microsoft.com/office/officeart/2008/layout/LinedList"/>
    <dgm:cxn modelId="{8EAF073A-FA2F-48E0-AF23-70518BAF8A2F}" type="presParOf" srcId="{2377C27C-1361-4ACB-9AD9-0EEFFC178858}" destId="{F85B651C-84A2-4501-84F5-E7BFD66407C9}" srcOrd="1" destOrd="0" presId="urn:microsoft.com/office/officeart/2008/layout/LinedList"/>
    <dgm:cxn modelId="{B0016DA5-BB48-4CAC-968A-B143190A24A9}" type="presParOf" srcId="{F85B651C-84A2-4501-84F5-E7BFD66407C9}" destId="{07B438F1-D97A-48CD-BF4D-006A36BEF756}" srcOrd="0" destOrd="0" presId="urn:microsoft.com/office/officeart/2008/layout/LinedList"/>
    <dgm:cxn modelId="{6EB185D3-8D92-4F44-82E5-AD77870BA880}" type="presParOf" srcId="{F85B651C-84A2-4501-84F5-E7BFD66407C9}" destId="{50D9A1DF-B9F1-4CE7-96C6-18F2B01CB0C0}" srcOrd="1" destOrd="0" presId="urn:microsoft.com/office/officeart/2008/layout/LinedList"/>
    <dgm:cxn modelId="{85E0A534-B0BD-412E-A560-E3DC599229AF}" type="presParOf" srcId="{2377C27C-1361-4ACB-9AD9-0EEFFC178858}" destId="{4A1676DA-5480-4F74-906B-5F53EDAD56F3}" srcOrd="2" destOrd="0" presId="urn:microsoft.com/office/officeart/2008/layout/LinedList"/>
    <dgm:cxn modelId="{2AB10775-9EE2-4784-9983-BB992D2AFA98}" type="presParOf" srcId="{2377C27C-1361-4ACB-9AD9-0EEFFC178858}" destId="{8ECCAABF-A13E-4A48-8BDE-16DC2A626F2C}" srcOrd="3" destOrd="0" presId="urn:microsoft.com/office/officeart/2008/layout/LinedList"/>
    <dgm:cxn modelId="{D85C116F-0A16-47A9-ABD4-5780D8F4E747}" type="presParOf" srcId="{8ECCAABF-A13E-4A48-8BDE-16DC2A626F2C}" destId="{CDF8039E-F3FB-42FB-A435-D2DE34BA39CA}" srcOrd="0" destOrd="0" presId="urn:microsoft.com/office/officeart/2008/layout/LinedList"/>
    <dgm:cxn modelId="{A9C706F2-0D53-4F40-BD45-8BABCA56D339}" type="presParOf" srcId="{8ECCAABF-A13E-4A48-8BDE-16DC2A626F2C}" destId="{FD51EFEF-37E7-440D-A76A-B4D90016DE9E}" srcOrd="1" destOrd="0" presId="urn:microsoft.com/office/officeart/2008/layout/LinedList"/>
    <dgm:cxn modelId="{6AF72552-679A-48BE-A4C9-F76FA175FBF2}" type="presParOf" srcId="{2377C27C-1361-4ACB-9AD9-0EEFFC178858}" destId="{39828063-A1E5-4B7C-875B-71B68383FE7E}" srcOrd="4" destOrd="0" presId="urn:microsoft.com/office/officeart/2008/layout/LinedList"/>
    <dgm:cxn modelId="{75F3E1D0-2E8F-4A59-A95F-502B6A2675B8}" type="presParOf" srcId="{2377C27C-1361-4ACB-9AD9-0EEFFC178858}" destId="{AD5B93A6-BAB2-4CFF-A3B1-5C930110A9C7}" srcOrd="5" destOrd="0" presId="urn:microsoft.com/office/officeart/2008/layout/LinedList"/>
    <dgm:cxn modelId="{CD64356A-F6B8-43B5-ADC8-64930D900E56}" type="presParOf" srcId="{AD5B93A6-BAB2-4CFF-A3B1-5C930110A9C7}" destId="{77CB151E-D626-47D0-A21B-C70CC3472FD1}" srcOrd="0" destOrd="0" presId="urn:microsoft.com/office/officeart/2008/layout/LinedList"/>
    <dgm:cxn modelId="{0BBA36A2-8D65-45DB-9D63-5CE6BC1D6846}" type="presParOf" srcId="{AD5B93A6-BAB2-4CFF-A3B1-5C930110A9C7}" destId="{D5E24E50-8EE1-4C68-A769-C9FCE322DF5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3B4F1E-B1CC-42C5-A452-8C2E2C3374F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tr-TR"/>
        </a:p>
      </dgm:t>
    </dgm:pt>
    <dgm:pt modelId="{B6F27A04-1416-427C-8809-0C51B21AEB95}">
      <dgm:prSet/>
      <dgm:spPr/>
      <dgm:t>
        <a:bodyPr/>
        <a:lstStyle/>
        <a:p>
          <a:pPr rtl="0"/>
          <a:r>
            <a:rPr lang="tr-TR" dirty="0" smtClean="0">
              <a:solidFill>
                <a:srgbClr val="C00000"/>
              </a:solidFill>
            </a:rPr>
            <a:t>Genel yönetim kapsamındaki idarelerin bütçeleri</a:t>
          </a:r>
          <a:r>
            <a:rPr lang="tr-TR" dirty="0" smtClean="0"/>
            <a:t>; merkezî yönetim bütçesi, sosyal güvenlik kurumları bütçeleri ve mahallî idareler bütçeleri olarak hazırlanır ve uygulanır. Kamu idarelerince bunlar dışında herhangi bir ad altında bütçe oluşturulamaz.</a:t>
          </a:r>
          <a:endParaRPr lang="tr-TR" dirty="0"/>
        </a:p>
      </dgm:t>
    </dgm:pt>
    <dgm:pt modelId="{F7F84E46-7E22-48CF-8232-30A34FF1A88C}" type="parTrans" cxnId="{05224CB4-457B-4A99-8C14-73AF49210679}">
      <dgm:prSet/>
      <dgm:spPr/>
      <dgm:t>
        <a:bodyPr/>
        <a:lstStyle/>
        <a:p>
          <a:endParaRPr lang="tr-TR"/>
        </a:p>
      </dgm:t>
    </dgm:pt>
    <dgm:pt modelId="{195562D9-E9B6-4308-AF67-C78E46733679}" type="sibTrans" cxnId="{05224CB4-457B-4A99-8C14-73AF49210679}">
      <dgm:prSet/>
      <dgm:spPr/>
      <dgm:t>
        <a:bodyPr/>
        <a:lstStyle/>
        <a:p>
          <a:endParaRPr lang="tr-TR"/>
        </a:p>
      </dgm:t>
    </dgm:pt>
    <dgm:pt modelId="{7179B2DF-E6BB-4B28-B610-0F719A294483}">
      <dgm:prSet/>
      <dgm:spPr/>
      <dgm:t>
        <a:bodyPr/>
        <a:lstStyle/>
        <a:p>
          <a:pPr rtl="0"/>
          <a:r>
            <a:rPr lang="tr-TR" dirty="0" smtClean="0">
              <a:solidFill>
                <a:srgbClr val="C00000"/>
              </a:solidFill>
            </a:rPr>
            <a:t>Merkezî yönetim bütçesi</a:t>
          </a:r>
          <a:r>
            <a:rPr lang="tr-TR" dirty="0" smtClean="0"/>
            <a:t>, bu Kanuna ekli (I), (II) ve (III) sayılı cetvellerde yer alan kamu idarelerinin bütçelerinden oluşur</a:t>
          </a:r>
          <a:endParaRPr lang="tr-TR" dirty="0"/>
        </a:p>
      </dgm:t>
    </dgm:pt>
    <dgm:pt modelId="{3AA0B0C9-102B-4C69-98C8-0C9D273E65DD}" type="parTrans" cxnId="{37B51695-758E-4454-9A67-E2C0AC630E3C}">
      <dgm:prSet/>
      <dgm:spPr/>
      <dgm:t>
        <a:bodyPr/>
        <a:lstStyle/>
        <a:p>
          <a:endParaRPr lang="tr-TR"/>
        </a:p>
      </dgm:t>
    </dgm:pt>
    <dgm:pt modelId="{4DC404D3-85F9-4749-BC2B-133248896B42}" type="sibTrans" cxnId="{37B51695-758E-4454-9A67-E2C0AC630E3C}">
      <dgm:prSet/>
      <dgm:spPr/>
      <dgm:t>
        <a:bodyPr/>
        <a:lstStyle/>
        <a:p>
          <a:endParaRPr lang="tr-TR"/>
        </a:p>
      </dgm:t>
    </dgm:pt>
    <dgm:pt modelId="{840B1098-A916-45CB-B7D4-AAC0D4FCAF5D}" type="pres">
      <dgm:prSet presAssocID="{403B4F1E-B1CC-42C5-A452-8C2E2C3374F7}" presName="vert0" presStyleCnt="0">
        <dgm:presLayoutVars>
          <dgm:dir/>
          <dgm:animOne val="branch"/>
          <dgm:animLvl val="lvl"/>
        </dgm:presLayoutVars>
      </dgm:prSet>
      <dgm:spPr/>
      <dgm:t>
        <a:bodyPr/>
        <a:lstStyle/>
        <a:p>
          <a:endParaRPr lang="tr-TR"/>
        </a:p>
      </dgm:t>
    </dgm:pt>
    <dgm:pt modelId="{4BC0AB9E-5721-466D-867E-6423445F7097}" type="pres">
      <dgm:prSet presAssocID="{B6F27A04-1416-427C-8809-0C51B21AEB95}" presName="thickLine" presStyleLbl="alignNode1" presStyleIdx="0" presStyleCnt="2"/>
      <dgm:spPr/>
    </dgm:pt>
    <dgm:pt modelId="{2FAA022D-F545-4D90-9A5F-81532A1F37C9}" type="pres">
      <dgm:prSet presAssocID="{B6F27A04-1416-427C-8809-0C51B21AEB95}" presName="horz1" presStyleCnt="0"/>
      <dgm:spPr/>
    </dgm:pt>
    <dgm:pt modelId="{776B070B-A21D-4FC0-8D41-1CC3357E8ACD}" type="pres">
      <dgm:prSet presAssocID="{B6F27A04-1416-427C-8809-0C51B21AEB95}" presName="tx1" presStyleLbl="revTx" presStyleIdx="0" presStyleCnt="2"/>
      <dgm:spPr/>
      <dgm:t>
        <a:bodyPr/>
        <a:lstStyle/>
        <a:p>
          <a:endParaRPr lang="tr-TR"/>
        </a:p>
      </dgm:t>
    </dgm:pt>
    <dgm:pt modelId="{99064DE2-6470-4957-9372-F77F786C6FD5}" type="pres">
      <dgm:prSet presAssocID="{B6F27A04-1416-427C-8809-0C51B21AEB95}" presName="vert1" presStyleCnt="0"/>
      <dgm:spPr/>
    </dgm:pt>
    <dgm:pt modelId="{8038D396-6811-44B7-9AB4-046314807A77}" type="pres">
      <dgm:prSet presAssocID="{7179B2DF-E6BB-4B28-B610-0F719A294483}" presName="thickLine" presStyleLbl="alignNode1" presStyleIdx="1" presStyleCnt="2"/>
      <dgm:spPr/>
    </dgm:pt>
    <dgm:pt modelId="{F6876ACF-3FFA-4A9E-A0B8-A5F83976C207}" type="pres">
      <dgm:prSet presAssocID="{7179B2DF-E6BB-4B28-B610-0F719A294483}" presName="horz1" presStyleCnt="0"/>
      <dgm:spPr/>
    </dgm:pt>
    <dgm:pt modelId="{114A9904-A145-4EEB-A2A0-EC00E3D0C004}" type="pres">
      <dgm:prSet presAssocID="{7179B2DF-E6BB-4B28-B610-0F719A294483}" presName="tx1" presStyleLbl="revTx" presStyleIdx="1" presStyleCnt="2"/>
      <dgm:spPr/>
      <dgm:t>
        <a:bodyPr/>
        <a:lstStyle/>
        <a:p>
          <a:endParaRPr lang="tr-TR"/>
        </a:p>
      </dgm:t>
    </dgm:pt>
    <dgm:pt modelId="{4E5EA597-A434-47CE-996F-5509699E2039}" type="pres">
      <dgm:prSet presAssocID="{7179B2DF-E6BB-4B28-B610-0F719A294483}" presName="vert1" presStyleCnt="0"/>
      <dgm:spPr/>
    </dgm:pt>
  </dgm:ptLst>
  <dgm:cxnLst>
    <dgm:cxn modelId="{37B51695-758E-4454-9A67-E2C0AC630E3C}" srcId="{403B4F1E-B1CC-42C5-A452-8C2E2C3374F7}" destId="{7179B2DF-E6BB-4B28-B610-0F719A294483}" srcOrd="1" destOrd="0" parTransId="{3AA0B0C9-102B-4C69-98C8-0C9D273E65DD}" sibTransId="{4DC404D3-85F9-4749-BC2B-133248896B42}"/>
    <dgm:cxn modelId="{65EDCFB2-38E6-431A-9731-1B019F68F11B}" type="presOf" srcId="{B6F27A04-1416-427C-8809-0C51B21AEB95}" destId="{776B070B-A21D-4FC0-8D41-1CC3357E8ACD}" srcOrd="0" destOrd="0" presId="urn:microsoft.com/office/officeart/2008/layout/LinedList"/>
    <dgm:cxn modelId="{5638F24D-F916-4558-8D54-AB5C3BECD724}" type="presOf" srcId="{403B4F1E-B1CC-42C5-A452-8C2E2C3374F7}" destId="{840B1098-A916-45CB-B7D4-AAC0D4FCAF5D}" srcOrd="0" destOrd="0" presId="urn:microsoft.com/office/officeart/2008/layout/LinedList"/>
    <dgm:cxn modelId="{984ACC60-2313-4A74-9BFB-BA85E5D9A716}" type="presOf" srcId="{7179B2DF-E6BB-4B28-B610-0F719A294483}" destId="{114A9904-A145-4EEB-A2A0-EC00E3D0C004}" srcOrd="0" destOrd="0" presId="urn:microsoft.com/office/officeart/2008/layout/LinedList"/>
    <dgm:cxn modelId="{05224CB4-457B-4A99-8C14-73AF49210679}" srcId="{403B4F1E-B1CC-42C5-A452-8C2E2C3374F7}" destId="{B6F27A04-1416-427C-8809-0C51B21AEB95}" srcOrd="0" destOrd="0" parTransId="{F7F84E46-7E22-48CF-8232-30A34FF1A88C}" sibTransId="{195562D9-E9B6-4308-AF67-C78E46733679}"/>
    <dgm:cxn modelId="{B3DEC8D3-3775-4C08-90AE-46FC14492BAB}" type="presParOf" srcId="{840B1098-A916-45CB-B7D4-AAC0D4FCAF5D}" destId="{4BC0AB9E-5721-466D-867E-6423445F7097}" srcOrd="0" destOrd="0" presId="urn:microsoft.com/office/officeart/2008/layout/LinedList"/>
    <dgm:cxn modelId="{47074C39-A934-4572-9976-680641AC1C37}" type="presParOf" srcId="{840B1098-A916-45CB-B7D4-AAC0D4FCAF5D}" destId="{2FAA022D-F545-4D90-9A5F-81532A1F37C9}" srcOrd="1" destOrd="0" presId="urn:microsoft.com/office/officeart/2008/layout/LinedList"/>
    <dgm:cxn modelId="{C41D1C7F-D7C9-48CC-BF8E-5E3001625271}" type="presParOf" srcId="{2FAA022D-F545-4D90-9A5F-81532A1F37C9}" destId="{776B070B-A21D-4FC0-8D41-1CC3357E8ACD}" srcOrd="0" destOrd="0" presId="urn:microsoft.com/office/officeart/2008/layout/LinedList"/>
    <dgm:cxn modelId="{97B63E4B-A541-41BD-824F-55269EA49516}" type="presParOf" srcId="{2FAA022D-F545-4D90-9A5F-81532A1F37C9}" destId="{99064DE2-6470-4957-9372-F77F786C6FD5}" srcOrd="1" destOrd="0" presId="urn:microsoft.com/office/officeart/2008/layout/LinedList"/>
    <dgm:cxn modelId="{BE95E405-5290-47C5-8FDB-CA5230B75D1A}" type="presParOf" srcId="{840B1098-A916-45CB-B7D4-AAC0D4FCAF5D}" destId="{8038D396-6811-44B7-9AB4-046314807A77}" srcOrd="2" destOrd="0" presId="urn:microsoft.com/office/officeart/2008/layout/LinedList"/>
    <dgm:cxn modelId="{739BB729-216C-4D1C-8571-BEE0942BB96F}" type="presParOf" srcId="{840B1098-A916-45CB-B7D4-AAC0D4FCAF5D}" destId="{F6876ACF-3FFA-4A9E-A0B8-A5F83976C207}" srcOrd="3" destOrd="0" presId="urn:microsoft.com/office/officeart/2008/layout/LinedList"/>
    <dgm:cxn modelId="{B7718D54-1ACC-43C7-945A-14206F6BCD12}" type="presParOf" srcId="{F6876ACF-3FFA-4A9E-A0B8-A5F83976C207}" destId="{114A9904-A145-4EEB-A2A0-EC00E3D0C004}" srcOrd="0" destOrd="0" presId="urn:microsoft.com/office/officeart/2008/layout/LinedList"/>
    <dgm:cxn modelId="{666D061C-D9F3-4938-A80E-A3EA1E359B7E}" type="presParOf" srcId="{F6876ACF-3FFA-4A9E-A0B8-A5F83976C207}" destId="{4E5EA597-A434-47CE-996F-5509699E203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01E6D20-C175-4C79-B08D-8EBA7ED221A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tr-TR"/>
        </a:p>
      </dgm:t>
    </dgm:pt>
    <dgm:pt modelId="{0D3D339C-0E3F-4FF6-A1A1-F51F9C868FC9}">
      <dgm:prSet/>
      <dgm:spPr/>
      <dgm:t>
        <a:bodyPr/>
        <a:lstStyle/>
        <a:p>
          <a:pPr rtl="0"/>
          <a:r>
            <a:rPr lang="tr-TR" dirty="0" smtClean="0">
              <a:solidFill>
                <a:srgbClr val="C00000"/>
              </a:solidFill>
            </a:rPr>
            <a:t>Genel bütçe</a:t>
          </a:r>
          <a:r>
            <a:rPr lang="tr-TR" dirty="0" smtClean="0"/>
            <a:t>, Devlet tüzel kişiliğine dahil olan ve bu Kanuna ekli (I) sayılı cetvelde yer alan kamu idarelerinin bütçesidir.</a:t>
          </a:r>
          <a:endParaRPr lang="tr-TR" dirty="0"/>
        </a:p>
      </dgm:t>
    </dgm:pt>
    <dgm:pt modelId="{498E0E5E-7E0B-4994-A5F0-FFD7F8FB8B95}" type="parTrans" cxnId="{946B7246-30D1-4830-A653-C591810396A2}">
      <dgm:prSet/>
      <dgm:spPr/>
      <dgm:t>
        <a:bodyPr/>
        <a:lstStyle/>
        <a:p>
          <a:endParaRPr lang="tr-TR"/>
        </a:p>
      </dgm:t>
    </dgm:pt>
    <dgm:pt modelId="{6D47BAE4-D75E-4CA1-85B5-6A7A77FB2658}" type="sibTrans" cxnId="{946B7246-30D1-4830-A653-C591810396A2}">
      <dgm:prSet/>
      <dgm:spPr/>
      <dgm:t>
        <a:bodyPr/>
        <a:lstStyle/>
        <a:p>
          <a:endParaRPr lang="tr-TR"/>
        </a:p>
      </dgm:t>
    </dgm:pt>
    <dgm:pt modelId="{717E8F1E-4773-4D03-8C6D-133448269645}">
      <dgm:prSet/>
      <dgm:spPr/>
      <dgm:t>
        <a:bodyPr/>
        <a:lstStyle/>
        <a:p>
          <a:pPr rtl="0"/>
          <a:r>
            <a:rPr lang="tr-TR" dirty="0" smtClean="0">
              <a:solidFill>
                <a:srgbClr val="C00000"/>
              </a:solidFill>
            </a:rPr>
            <a:t>Özel bütçe</a:t>
          </a:r>
          <a:r>
            <a:rPr lang="tr-TR" dirty="0" smtClean="0"/>
            <a:t>, bir bakanlığa bağlı veya ilgili olarak belirli bir kamu hizmetini yürütmek üzere kurulan, gelir tahsis edilen, bu gelirlerden harcama yapma yetkisi verilen, kuruluş ve çalışma esasları özel kanunla düzenlenen ve bu Kanuna ekli (II) sayılı cetvelde yer alan her bir kamu idaresinin bütçesidir.</a:t>
          </a:r>
          <a:endParaRPr lang="tr-TR" dirty="0"/>
        </a:p>
      </dgm:t>
    </dgm:pt>
    <dgm:pt modelId="{27723D0A-103E-460D-88F2-1ABAF3940D2F}" type="parTrans" cxnId="{CC954B71-6C00-4DD0-AE7F-13DFD37064DA}">
      <dgm:prSet/>
      <dgm:spPr/>
      <dgm:t>
        <a:bodyPr/>
        <a:lstStyle/>
        <a:p>
          <a:endParaRPr lang="tr-TR"/>
        </a:p>
      </dgm:t>
    </dgm:pt>
    <dgm:pt modelId="{799DD130-9108-46D4-859C-6F610A6E98F8}" type="sibTrans" cxnId="{CC954B71-6C00-4DD0-AE7F-13DFD37064DA}">
      <dgm:prSet/>
      <dgm:spPr/>
      <dgm:t>
        <a:bodyPr/>
        <a:lstStyle/>
        <a:p>
          <a:endParaRPr lang="tr-TR"/>
        </a:p>
      </dgm:t>
    </dgm:pt>
    <dgm:pt modelId="{BF17BD96-89F7-4B85-8C04-03C92BCC7465}" type="pres">
      <dgm:prSet presAssocID="{401E6D20-C175-4C79-B08D-8EBA7ED221A6}" presName="vert0" presStyleCnt="0">
        <dgm:presLayoutVars>
          <dgm:dir/>
          <dgm:animOne val="branch"/>
          <dgm:animLvl val="lvl"/>
        </dgm:presLayoutVars>
      </dgm:prSet>
      <dgm:spPr/>
      <dgm:t>
        <a:bodyPr/>
        <a:lstStyle/>
        <a:p>
          <a:endParaRPr lang="tr-TR"/>
        </a:p>
      </dgm:t>
    </dgm:pt>
    <dgm:pt modelId="{EBF06DC3-A043-462C-ABC7-1260C5B7F779}" type="pres">
      <dgm:prSet presAssocID="{0D3D339C-0E3F-4FF6-A1A1-F51F9C868FC9}" presName="thickLine" presStyleLbl="alignNode1" presStyleIdx="0" presStyleCnt="2"/>
      <dgm:spPr/>
    </dgm:pt>
    <dgm:pt modelId="{0C537981-6A90-4C02-A602-250FF32EFF77}" type="pres">
      <dgm:prSet presAssocID="{0D3D339C-0E3F-4FF6-A1A1-F51F9C868FC9}" presName="horz1" presStyleCnt="0"/>
      <dgm:spPr/>
    </dgm:pt>
    <dgm:pt modelId="{96EA5686-CA04-4EB0-9370-1761ACA50BE2}" type="pres">
      <dgm:prSet presAssocID="{0D3D339C-0E3F-4FF6-A1A1-F51F9C868FC9}" presName="tx1" presStyleLbl="revTx" presStyleIdx="0" presStyleCnt="2"/>
      <dgm:spPr/>
      <dgm:t>
        <a:bodyPr/>
        <a:lstStyle/>
        <a:p>
          <a:endParaRPr lang="tr-TR"/>
        </a:p>
      </dgm:t>
    </dgm:pt>
    <dgm:pt modelId="{EBC5006B-D6DE-44B2-98FA-615AC8175E3D}" type="pres">
      <dgm:prSet presAssocID="{0D3D339C-0E3F-4FF6-A1A1-F51F9C868FC9}" presName="vert1" presStyleCnt="0"/>
      <dgm:spPr/>
    </dgm:pt>
    <dgm:pt modelId="{695C1ED8-25BF-4C43-9CA0-EB0710A68158}" type="pres">
      <dgm:prSet presAssocID="{717E8F1E-4773-4D03-8C6D-133448269645}" presName="thickLine" presStyleLbl="alignNode1" presStyleIdx="1" presStyleCnt="2"/>
      <dgm:spPr/>
    </dgm:pt>
    <dgm:pt modelId="{345631FF-6323-4DDA-A052-46E50968B5C3}" type="pres">
      <dgm:prSet presAssocID="{717E8F1E-4773-4D03-8C6D-133448269645}" presName="horz1" presStyleCnt="0"/>
      <dgm:spPr/>
    </dgm:pt>
    <dgm:pt modelId="{64D9B8CD-E9ED-4FD0-B6E3-6691AAA8D3E2}" type="pres">
      <dgm:prSet presAssocID="{717E8F1E-4773-4D03-8C6D-133448269645}" presName="tx1" presStyleLbl="revTx" presStyleIdx="1" presStyleCnt="2"/>
      <dgm:spPr/>
      <dgm:t>
        <a:bodyPr/>
        <a:lstStyle/>
        <a:p>
          <a:endParaRPr lang="tr-TR"/>
        </a:p>
      </dgm:t>
    </dgm:pt>
    <dgm:pt modelId="{51CE80BC-4BDF-4502-90BA-9E18F30C65B3}" type="pres">
      <dgm:prSet presAssocID="{717E8F1E-4773-4D03-8C6D-133448269645}" presName="vert1" presStyleCnt="0"/>
      <dgm:spPr/>
    </dgm:pt>
  </dgm:ptLst>
  <dgm:cxnLst>
    <dgm:cxn modelId="{946B7246-30D1-4830-A653-C591810396A2}" srcId="{401E6D20-C175-4C79-B08D-8EBA7ED221A6}" destId="{0D3D339C-0E3F-4FF6-A1A1-F51F9C868FC9}" srcOrd="0" destOrd="0" parTransId="{498E0E5E-7E0B-4994-A5F0-FFD7F8FB8B95}" sibTransId="{6D47BAE4-D75E-4CA1-85B5-6A7A77FB2658}"/>
    <dgm:cxn modelId="{CC954B71-6C00-4DD0-AE7F-13DFD37064DA}" srcId="{401E6D20-C175-4C79-B08D-8EBA7ED221A6}" destId="{717E8F1E-4773-4D03-8C6D-133448269645}" srcOrd="1" destOrd="0" parTransId="{27723D0A-103E-460D-88F2-1ABAF3940D2F}" sibTransId="{799DD130-9108-46D4-859C-6F610A6E98F8}"/>
    <dgm:cxn modelId="{A0135890-E169-4382-8909-12DFC62098AA}" type="presOf" srcId="{0D3D339C-0E3F-4FF6-A1A1-F51F9C868FC9}" destId="{96EA5686-CA04-4EB0-9370-1761ACA50BE2}" srcOrd="0" destOrd="0" presId="urn:microsoft.com/office/officeart/2008/layout/LinedList"/>
    <dgm:cxn modelId="{AE6421EC-4799-4EBC-B19A-01C0F63685D9}" type="presOf" srcId="{717E8F1E-4773-4D03-8C6D-133448269645}" destId="{64D9B8CD-E9ED-4FD0-B6E3-6691AAA8D3E2}" srcOrd="0" destOrd="0" presId="urn:microsoft.com/office/officeart/2008/layout/LinedList"/>
    <dgm:cxn modelId="{926944B8-5F58-4148-9B65-80F717936EE1}" type="presOf" srcId="{401E6D20-C175-4C79-B08D-8EBA7ED221A6}" destId="{BF17BD96-89F7-4B85-8C04-03C92BCC7465}" srcOrd="0" destOrd="0" presId="urn:microsoft.com/office/officeart/2008/layout/LinedList"/>
    <dgm:cxn modelId="{4C662FAC-382E-4250-A03C-B3020A7CAA3C}" type="presParOf" srcId="{BF17BD96-89F7-4B85-8C04-03C92BCC7465}" destId="{EBF06DC3-A043-462C-ABC7-1260C5B7F779}" srcOrd="0" destOrd="0" presId="urn:microsoft.com/office/officeart/2008/layout/LinedList"/>
    <dgm:cxn modelId="{EBACC54C-FCB0-46DB-A35F-C8F0F7E85720}" type="presParOf" srcId="{BF17BD96-89F7-4B85-8C04-03C92BCC7465}" destId="{0C537981-6A90-4C02-A602-250FF32EFF77}" srcOrd="1" destOrd="0" presId="urn:microsoft.com/office/officeart/2008/layout/LinedList"/>
    <dgm:cxn modelId="{54C075A8-C3BF-4A16-814B-7AEAB2DCCBB2}" type="presParOf" srcId="{0C537981-6A90-4C02-A602-250FF32EFF77}" destId="{96EA5686-CA04-4EB0-9370-1761ACA50BE2}" srcOrd="0" destOrd="0" presId="urn:microsoft.com/office/officeart/2008/layout/LinedList"/>
    <dgm:cxn modelId="{7D32EEB2-FBF0-469D-A6F7-14F7F7F3D6F6}" type="presParOf" srcId="{0C537981-6A90-4C02-A602-250FF32EFF77}" destId="{EBC5006B-D6DE-44B2-98FA-615AC8175E3D}" srcOrd="1" destOrd="0" presId="urn:microsoft.com/office/officeart/2008/layout/LinedList"/>
    <dgm:cxn modelId="{1DCC8F62-866E-4631-8930-441DAA2E0DAB}" type="presParOf" srcId="{BF17BD96-89F7-4B85-8C04-03C92BCC7465}" destId="{695C1ED8-25BF-4C43-9CA0-EB0710A68158}" srcOrd="2" destOrd="0" presId="urn:microsoft.com/office/officeart/2008/layout/LinedList"/>
    <dgm:cxn modelId="{233969A8-39AC-4CE1-BB45-9CCFF31B9F62}" type="presParOf" srcId="{BF17BD96-89F7-4B85-8C04-03C92BCC7465}" destId="{345631FF-6323-4DDA-A052-46E50968B5C3}" srcOrd="3" destOrd="0" presId="urn:microsoft.com/office/officeart/2008/layout/LinedList"/>
    <dgm:cxn modelId="{F7555462-2A8C-4586-B2C9-82761CB9DC30}" type="presParOf" srcId="{345631FF-6323-4DDA-A052-46E50968B5C3}" destId="{64D9B8CD-E9ED-4FD0-B6E3-6691AAA8D3E2}" srcOrd="0" destOrd="0" presId="urn:microsoft.com/office/officeart/2008/layout/LinedList"/>
    <dgm:cxn modelId="{B17F9031-5DB8-4C41-A82F-B2CCEEFBFC0C}" type="presParOf" srcId="{345631FF-6323-4DDA-A052-46E50968B5C3}" destId="{51CE80BC-4BDF-4502-90BA-9E18F30C65B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E6356-7FB7-40B9-A9FE-44EBFD489E41}">
      <dsp:nvSpPr>
        <dsp:cNvPr id="0" name=""/>
        <dsp:cNvSpPr/>
      </dsp:nvSpPr>
      <dsp:spPr>
        <a:xfrm>
          <a:off x="0" y="141726"/>
          <a:ext cx="8229600" cy="2086694"/>
        </a:xfrm>
        <a:prstGeom prst="roundRect">
          <a:avLst/>
        </a:prstGeom>
        <a:solidFill>
          <a:schemeClr val="lt1"/>
        </a:solidFill>
        <a:ln w="55000" cap="flat" cmpd="thickThin"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kern="1200" dirty="0" smtClean="0"/>
            <a:t>Bütçe, gelecekteki belirli bir dönemde gerçekleşmesi öngörülen gelir ve giderlerin karşılıklı tahminlerini içeren cetveldir.</a:t>
          </a:r>
          <a:endParaRPr lang="tr-TR" sz="2400" kern="1200" dirty="0"/>
        </a:p>
      </dsp:txBody>
      <dsp:txXfrm>
        <a:off x="101864" y="243590"/>
        <a:ext cx="8025872" cy="1882966"/>
      </dsp:txXfrm>
    </dsp:sp>
    <dsp:sp modelId="{DFA7CDC9-7792-4AE3-807A-03BB48A79E69}">
      <dsp:nvSpPr>
        <dsp:cNvPr id="0" name=""/>
        <dsp:cNvSpPr/>
      </dsp:nvSpPr>
      <dsp:spPr>
        <a:xfrm>
          <a:off x="0" y="2297541"/>
          <a:ext cx="8229600" cy="2086694"/>
        </a:xfrm>
        <a:prstGeom prst="roundRect">
          <a:avLst/>
        </a:prstGeom>
        <a:solidFill>
          <a:schemeClr val="lt1"/>
        </a:solidFill>
        <a:ln w="55000" cap="flat" cmpd="thickThin"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kern="1200" dirty="0" smtClean="0"/>
            <a:t>Bütçe, devletin gelecek bir dönemdeki gelirlerini ve harcamalarını tahmin eden ve yürütme organına harcamaların yapılması, gelirlerin toplanması konusunda yetki ve izin veren bir kanundur.</a:t>
          </a:r>
          <a:endParaRPr lang="tr-TR" sz="2400" kern="1200" dirty="0"/>
        </a:p>
      </dsp:txBody>
      <dsp:txXfrm>
        <a:off x="101864" y="2399405"/>
        <a:ext cx="8025872" cy="18829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D1326-7E2F-4F17-AC0C-32C260BFCD07}">
      <dsp:nvSpPr>
        <dsp:cNvPr id="0" name=""/>
        <dsp:cNvSpPr/>
      </dsp:nvSpPr>
      <dsp:spPr>
        <a:xfrm>
          <a:off x="0" y="2989"/>
          <a:ext cx="8291264"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E9E46C-3E43-49A2-A2BD-A81B1B13DE20}">
      <dsp:nvSpPr>
        <dsp:cNvPr id="0" name=""/>
        <dsp:cNvSpPr/>
      </dsp:nvSpPr>
      <dsp:spPr>
        <a:xfrm>
          <a:off x="0" y="2989"/>
          <a:ext cx="8291264" cy="2038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tr-TR" sz="2200" kern="1200" smtClean="0"/>
            <a:t>Düzenleyici ve denetleyici kurum bütçesi, özel kanunlarla kurul, kurum veya üst kurul şeklinde teşkilatlanan ve bu Kanuna ekli (III) sayılı cetvelde yer alan her bir düzenleyici ve denetleyici kurumun bütçesidir. </a:t>
          </a:r>
          <a:endParaRPr lang="tr-TR" sz="2200" kern="1200"/>
        </a:p>
      </dsp:txBody>
      <dsp:txXfrm>
        <a:off x="0" y="2989"/>
        <a:ext cx="8291264" cy="2038724"/>
      </dsp:txXfrm>
    </dsp:sp>
    <dsp:sp modelId="{33988B97-F88F-4D51-AF99-34B9DE17C677}">
      <dsp:nvSpPr>
        <dsp:cNvPr id="0" name=""/>
        <dsp:cNvSpPr/>
      </dsp:nvSpPr>
      <dsp:spPr>
        <a:xfrm>
          <a:off x="0" y="2041713"/>
          <a:ext cx="8291264"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F485DA-2D1F-48A2-85BE-C35A417A6E5D}">
      <dsp:nvSpPr>
        <dsp:cNvPr id="0" name=""/>
        <dsp:cNvSpPr/>
      </dsp:nvSpPr>
      <dsp:spPr>
        <a:xfrm>
          <a:off x="0" y="2041713"/>
          <a:ext cx="8291264" cy="2038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tr-TR" sz="2200" kern="1200" smtClean="0"/>
            <a:t>Sosyal güvenlik kurumu bütçesi, sosyal güvenlik hizmeti sunmak üzere, kanunla kurulan ve bu Kanuna ekli (IV) sayılı cetvelde yer alan her bir kamu idaresinin bütçesidir. </a:t>
          </a:r>
          <a:endParaRPr lang="tr-TR" sz="2200" kern="1200"/>
        </a:p>
      </dsp:txBody>
      <dsp:txXfrm>
        <a:off x="0" y="2041713"/>
        <a:ext cx="8291264" cy="2038724"/>
      </dsp:txXfrm>
    </dsp:sp>
    <dsp:sp modelId="{76E5B017-C3D9-471D-846C-0B3AC664057E}">
      <dsp:nvSpPr>
        <dsp:cNvPr id="0" name=""/>
        <dsp:cNvSpPr/>
      </dsp:nvSpPr>
      <dsp:spPr>
        <a:xfrm>
          <a:off x="0" y="4080438"/>
          <a:ext cx="8291264"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039E3D-927C-4A05-BC90-CAD3AB618EBB}">
      <dsp:nvSpPr>
        <dsp:cNvPr id="0" name=""/>
        <dsp:cNvSpPr/>
      </dsp:nvSpPr>
      <dsp:spPr>
        <a:xfrm>
          <a:off x="0" y="4080438"/>
          <a:ext cx="8291264" cy="2038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tr-TR" sz="2200" kern="1200" smtClean="0"/>
            <a:t>Mahallî idare bütçesi, mahallî idare kapsamındaki kamu idarelerinin bütçesidir.</a:t>
          </a:r>
          <a:endParaRPr lang="tr-TR" sz="2200" kern="1200"/>
        </a:p>
      </dsp:txBody>
      <dsp:txXfrm>
        <a:off x="0" y="4080438"/>
        <a:ext cx="8291264" cy="20387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8E3F4-6AFF-4BDA-95E1-413D4BD0DE2F}">
      <dsp:nvSpPr>
        <dsp:cNvPr id="0" name=""/>
        <dsp:cNvSpPr/>
      </dsp:nvSpPr>
      <dsp:spPr>
        <a:xfrm>
          <a:off x="0" y="0"/>
          <a:ext cx="822960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75C686-BE2D-402F-8CEC-937DB396224C}">
      <dsp:nvSpPr>
        <dsp:cNvPr id="0" name=""/>
        <dsp:cNvSpPr/>
      </dsp:nvSpPr>
      <dsp:spPr>
        <a:xfrm>
          <a:off x="0" y="0"/>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tr-TR" sz="2600" kern="1200" smtClean="0"/>
            <a:t>Bütçe, belli bir döneme ait yapılacak giderleri ve elde edilecek gelirleri tahmini olarak gösterir.</a:t>
          </a:r>
          <a:endParaRPr lang="tr-TR" sz="2600" kern="1200"/>
        </a:p>
      </dsp:txBody>
      <dsp:txXfrm>
        <a:off x="0" y="0"/>
        <a:ext cx="8229600" cy="1131490"/>
      </dsp:txXfrm>
    </dsp:sp>
    <dsp:sp modelId="{550EAA1E-4954-44F7-96FE-DD046EED975D}">
      <dsp:nvSpPr>
        <dsp:cNvPr id="0" name=""/>
        <dsp:cNvSpPr/>
      </dsp:nvSpPr>
      <dsp:spPr>
        <a:xfrm>
          <a:off x="0" y="1131490"/>
          <a:ext cx="822960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4F4540-6AD4-4652-936E-7AB41721ADDA}">
      <dsp:nvSpPr>
        <dsp:cNvPr id="0" name=""/>
        <dsp:cNvSpPr/>
      </dsp:nvSpPr>
      <dsp:spPr>
        <a:xfrm>
          <a:off x="0" y="1131490"/>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tr-TR" sz="2600" kern="1200" dirty="0" smtClean="0"/>
            <a:t>Bütçe, henüz gerçekleşmemiş olan, tahmini rakamları gösteren bir mali plandır.</a:t>
          </a:r>
          <a:endParaRPr lang="tr-TR" sz="2600" kern="1200" dirty="0"/>
        </a:p>
      </dsp:txBody>
      <dsp:txXfrm>
        <a:off x="0" y="1131490"/>
        <a:ext cx="8229600" cy="1131490"/>
      </dsp:txXfrm>
    </dsp:sp>
    <dsp:sp modelId="{C2BE24B0-79F7-4C3A-8AEC-474BEFDF7294}">
      <dsp:nvSpPr>
        <dsp:cNvPr id="0" name=""/>
        <dsp:cNvSpPr/>
      </dsp:nvSpPr>
      <dsp:spPr>
        <a:xfrm>
          <a:off x="0" y="2262980"/>
          <a:ext cx="822960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AA8555-8519-433F-885C-8A3940FCFD92}">
      <dsp:nvSpPr>
        <dsp:cNvPr id="0" name=""/>
        <dsp:cNvSpPr/>
      </dsp:nvSpPr>
      <dsp:spPr>
        <a:xfrm>
          <a:off x="0" y="2262980"/>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tr-TR" sz="2600" kern="1200" smtClean="0"/>
            <a:t>Bütçe bir kanundur.</a:t>
          </a:r>
          <a:endParaRPr lang="tr-TR" sz="2600" kern="1200"/>
        </a:p>
      </dsp:txBody>
      <dsp:txXfrm>
        <a:off x="0" y="2262980"/>
        <a:ext cx="8229600" cy="1131490"/>
      </dsp:txXfrm>
    </dsp:sp>
    <dsp:sp modelId="{79897ACD-931C-4671-B36F-7395FA593D3D}">
      <dsp:nvSpPr>
        <dsp:cNvPr id="0" name=""/>
        <dsp:cNvSpPr/>
      </dsp:nvSpPr>
      <dsp:spPr>
        <a:xfrm>
          <a:off x="0" y="3394471"/>
          <a:ext cx="822960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0B0157-D986-4C25-AC3C-60CE0B9A1E00}">
      <dsp:nvSpPr>
        <dsp:cNvPr id="0" name=""/>
        <dsp:cNvSpPr/>
      </dsp:nvSpPr>
      <dsp:spPr>
        <a:xfrm>
          <a:off x="0" y="3394471"/>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tr-TR" sz="2600" kern="1200" smtClean="0"/>
            <a:t>Bütçe kanununda yer almayan hiçbir gider ya da gelir kamu kuruluşlarınca gerçekleştirilemez.</a:t>
          </a:r>
          <a:endParaRPr lang="tr-TR" sz="2600" kern="1200"/>
        </a:p>
      </dsp:txBody>
      <dsp:txXfrm>
        <a:off x="0" y="3394471"/>
        <a:ext cx="8229600" cy="11314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87F24-7E46-4F20-9F9A-17C7CF667FC5}">
      <dsp:nvSpPr>
        <dsp:cNvPr id="0" name=""/>
        <dsp:cNvSpPr/>
      </dsp:nvSpPr>
      <dsp:spPr>
        <a:xfrm>
          <a:off x="0" y="0"/>
          <a:ext cx="8301608"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B53EED-00EC-4717-951F-E8098FB2AF06}">
      <dsp:nvSpPr>
        <dsp:cNvPr id="0" name=""/>
        <dsp:cNvSpPr/>
      </dsp:nvSpPr>
      <dsp:spPr>
        <a:xfrm>
          <a:off x="0" y="0"/>
          <a:ext cx="8301608" cy="1521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tr-TR" sz="2500" kern="1200" smtClean="0"/>
            <a:t>Bütçe, yürütme organı tarafından hazırlanıp yasama organı tarafından onaylandıktan sonra yürürlüğe girer.</a:t>
          </a:r>
          <a:endParaRPr lang="tr-TR" sz="2500" kern="1200"/>
        </a:p>
      </dsp:txBody>
      <dsp:txXfrm>
        <a:off x="0" y="0"/>
        <a:ext cx="8301608" cy="1521041"/>
      </dsp:txXfrm>
    </dsp:sp>
    <dsp:sp modelId="{1FA7DCD4-B22F-4BA8-8E03-D8E0EFB57EEB}">
      <dsp:nvSpPr>
        <dsp:cNvPr id="0" name=""/>
        <dsp:cNvSpPr/>
      </dsp:nvSpPr>
      <dsp:spPr>
        <a:xfrm>
          <a:off x="0" y="1521041"/>
          <a:ext cx="8301608"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B1AE0D-B2BC-4451-8797-FFAD3DB6E4A2}">
      <dsp:nvSpPr>
        <dsp:cNvPr id="0" name=""/>
        <dsp:cNvSpPr/>
      </dsp:nvSpPr>
      <dsp:spPr>
        <a:xfrm>
          <a:off x="0" y="1521041"/>
          <a:ext cx="8301608" cy="1521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tr-TR" sz="2500" kern="1200" smtClean="0"/>
            <a:t>Bütçede sadece kamu ekonomisince yerine getirilecek kamusal gider ve kamusal gelirler yer alır.</a:t>
          </a:r>
          <a:endParaRPr lang="tr-TR" sz="2500" kern="1200"/>
        </a:p>
      </dsp:txBody>
      <dsp:txXfrm>
        <a:off x="0" y="1521041"/>
        <a:ext cx="8301608" cy="1521041"/>
      </dsp:txXfrm>
    </dsp:sp>
    <dsp:sp modelId="{E765EAA3-9482-4A12-9510-8C3D67A1E367}">
      <dsp:nvSpPr>
        <dsp:cNvPr id="0" name=""/>
        <dsp:cNvSpPr/>
      </dsp:nvSpPr>
      <dsp:spPr>
        <a:xfrm>
          <a:off x="0" y="3042083"/>
          <a:ext cx="8301608"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C618FB-A385-42C1-A964-9C9190ACDD7B}">
      <dsp:nvSpPr>
        <dsp:cNvPr id="0" name=""/>
        <dsp:cNvSpPr/>
      </dsp:nvSpPr>
      <dsp:spPr>
        <a:xfrm>
          <a:off x="0" y="3042083"/>
          <a:ext cx="8301608" cy="1521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tr-TR" sz="2500" kern="1200" smtClean="0"/>
            <a:t>Bütçede önce giderler tespit edilir. </a:t>
          </a:r>
          <a:endParaRPr lang="tr-TR" sz="2500" kern="1200"/>
        </a:p>
      </dsp:txBody>
      <dsp:txXfrm>
        <a:off x="0" y="3042083"/>
        <a:ext cx="8301608" cy="1521041"/>
      </dsp:txXfrm>
    </dsp:sp>
    <dsp:sp modelId="{65B69BF2-B665-4B07-B873-69010FC2A43C}">
      <dsp:nvSpPr>
        <dsp:cNvPr id="0" name=""/>
        <dsp:cNvSpPr/>
      </dsp:nvSpPr>
      <dsp:spPr>
        <a:xfrm>
          <a:off x="0" y="4563125"/>
          <a:ext cx="8301608"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78FE58-4FDB-4FC9-A070-3E282607B47B}">
      <dsp:nvSpPr>
        <dsp:cNvPr id="0" name=""/>
        <dsp:cNvSpPr/>
      </dsp:nvSpPr>
      <dsp:spPr>
        <a:xfrm>
          <a:off x="0" y="4563125"/>
          <a:ext cx="8301608" cy="1521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tr-TR" sz="2500" kern="1200" smtClean="0"/>
            <a:t>Giderler tespit edildikten sonra bunlara uygun gelir sağlanmaya çalışılır. </a:t>
          </a:r>
          <a:endParaRPr lang="tr-TR" sz="2500" kern="1200"/>
        </a:p>
      </dsp:txBody>
      <dsp:txXfrm>
        <a:off x="0" y="4563125"/>
        <a:ext cx="8301608" cy="15210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F06DC3-A043-462C-ABC7-1260C5B7F779}">
      <dsp:nvSpPr>
        <dsp:cNvPr id="0" name=""/>
        <dsp:cNvSpPr/>
      </dsp:nvSpPr>
      <dsp:spPr>
        <a:xfrm>
          <a:off x="0" y="0"/>
          <a:ext cx="8291264"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EA5686-CA04-4EB0-9370-1761ACA50BE2}">
      <dsp:nvSpPr>
        <dsp:cNvPr id="0" name=""/>
        <dsp:cNvSpPr/>
      </dsp:nvSpPr>
      <dsp:spPr>
        <a:xfrm>
          <a:off x="0" y="0"/>
          <a:ext cx="8291264" cy="3061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tr-TR" sz="2500" kern="1200" dirty="0" smtClean="0">
              <a:solidFill>
                <a:srgbClr val="C00000"/>
              </a:solidFill>
            </a:rPr>
            <a:t>Genel bütçe</a:t>
          </a:r>
          <a:r>
            <a:rPr lang="tr-TR" sz="2500" kern="1200" dirty="0" smtClean="0"/>
            <a:t>, Devlet tüzel kişiliğine dahil olan ve bu Kanuna ekli (I) sayılı cetvelde yer alan kamu idarelerinin bütçesidir.</a:t>
          </a:r>
          <a:endParaRPr lang="tr-TR" sz="2500" kern="1200" dirty="0"/>
        </a:p>
      </dsp:txBody>
      <dsp:txXfrm>
        <a:off x="0" y="0"/>
        <a:ext cx="8291264" cy="3061076"/>
      </dsp:txXfrm>
    </dsp:sp>
    <dsp:sp modelId="{695C1ED8-25BF-4C43-9CA0-EB0710A68158}">
      <dsp:nvSpPr>
        <dsp:cNvPr id="0" name=""/>
        <dsp:cNvSpPr/>
      </dsp:nvSpPr>
      <dsp:spPr>
        <a:xfrm>
          <a:off x="0" y="3061076"/>
          <a:ext cx="8291264"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D9B8CD-E9ED-4FD0-B6E3-6691AAA8D3E2}">
      <dsp:nvSpPr>
        <dsp:cNvPr id="0" name=""/>
        <dsp:cNvSpPr/>
      </dsp:nvSpPr>
      <dsp:spPr>
        <a:xfrm>
          <a:off x="0" y="3061076"/>
          <a:ext cx="8291264" cy="3061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tr-TR" sz="2500" kern="1200" dirty="0" smtClean="0">
              <a:solidFill>
                <a:srgbClr val="C00000"/>
              </a:solidFill>
            </a:rPr>
            <a:t>Özel bütçe</a:t>
          </a:r>
          <a:r>
            <a:rPr lang="tr-TR" sz="2500" kern="1200" dirty="0" smtClean="0"/>
            <a:t>, bir bakanlığa bağlı veya ilgili olarak belirli bir kamu hizmetini yürütmek üzere kurulan, gelir tahsis edilen, bu gelirlerden harcama yapma yetkisi verilen, kuruluş ve çalışma esasları özel kanunla düzenlenen ve bu Kanuna ekli (II) sayılı cetvelde yer alan her bir kamu idaresinin bütçesidir.</a:t>
          </a:r>
          <a:endParaRPr lang="tr-TR" sz="2500" kern="1200" dirty="0"/>
        </a:p>
      </dsp:txBody>
      <dsp:txXfrm>
        <a:off x="0" y="3061076"/>
        <a:ext cx="8291264" cy="30610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Dik Üçgen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Başlık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Alt Başlık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Grup 1"/>
          <p:cNvGrpSpPr/>
          <p:nvPr/>
        </p:nvGrpSpPr>
        <p:grpSpPr>
          <a:xfrm>
            <a:off x="-3765" y="4953000"/>
            <a:ext cx="9147765" cy="1912088"/>
            <a:chOff x="-3765" y="4832896"/>
            <a:chExt cx="9147765" cy="2032192"/>
          </a:xfrm>
        </p:grpSpPr>
        <p:sp>
          <p:nvSpPr>
            <p:cNvPr id="7" name="Serbest 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Serbest 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Serbest 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Düz Bağlayıcı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Veri Yer Tutucusu 29"/>
          <p:cNvSpPr>
            <a:spLocks noGrp="1"/>
          </p:cNvSpPr>
          <p:nvPr>
            <p:ph type="dt" sz="half" idx="10"/>
          </p:nvPr>
        </p:nvSpPr>
        <p:spPr/>
        <p:txBody>
          <a:bodyPr/>
          <a:lstStyle>
            <a:lvl1pPr>
              <a:defRPr>
                <a:solidFill>
                  <a:srgbClr val="FFFFFF"/>
                </a:solidFill>
              </a:defRPr>
            </a:lvl1pPr>
            <a:extLst/>
          </a:lstStyle>
          <a:p>
            <a:fld id="{7277969C-AB4D-48B0-B861-65215350A51A}" type="datetimeFigureOut">
              <a:rPr lang="tr-TR" smtClean="0"/>
              <a:t>10.02.2021</a:t>
            </a:fld>
            <a:endParaRPr lang="tr-TR"/>
          </a:p>
        </p:txBody>
      </p:sp>
      <p:sp>
        <p:nvSpPr>
          <p:cNvPr id="19" name="Altbilgi Yer Tutucusu 18"/>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Slayt Numarası Yer Tutucusu 26"/>
          <p:cNvSpPr>
            <a:spLocks noGrp="1"/>
          </p:cNvSpPr>
          <p:nvPr>
            <p:ph type="sldNum" sz="quarter" idx="12"/>
          </p:nvPr>
        </p:nvSpPr>
        <p:spPr/>
        <p:txBody>
          <a:bodyPr/>
          <a:lstStyle>
            <a:lvl1pPr>
              <a:defRPr>
                <a:solidFill>
                  <a:srgbClr val="FFFFFF"/>
                </a:solidFill>
              </a:defRPr>
            </a:lvl1pPr>
            <a:extLst/>
          </a:lstStyle>
          <a:p>
            <a:fld id="{2D67FE02-33C4-42B8-9095-6F0A77E9F3B7}"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7277969C-AB4D-48B0-B861-65215350A51A}" type="datetimeFigureOut">
              <a:rPr lang="tr-TR" smtClean="0"/>
              <a:t>10.02.2021</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2D67FE02-33C4-42B8-9095-6F0A77E9F3B7}"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7277969C-AB4D-48B0-B861-65215350A51A}" type="datetimeFigureOut">
              <a:rPr lang="tr-TR" smtClean="0"/>
              <a:t>10.02.2021</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2D67FE02-33C4-42B8-9095-6F0A77E9F3B7}"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7277969C-AB4D-48B0-B861-65215350A51A}" type="datetimeFigureOut">
              <a:rPr lang="tr-TR" smtClean="0"/>
              <a:t>10.02.2021</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2D67FE02-33C4-42B8-9095-6F0A77E9F3B7}" type="slidenum">
              <a:rPr lang="tr-TR" smtClean="0"/>
              <a:t>‹#›</a:t>
            </a:fld>
            <a:endParaRPr lang="tr-TR"/>
          </a:p>
        </p:txBody>
      </p:sp>
      <p:sp>
        <p:nvSpPr>
          <p:cNvPr id="7" name="Başlık 6"/>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7277969C-AB4D-48B0-B861-65215350A51A}" type="datetimeFigureOut">
              <a:rPr lang="tr-TR" smtClean="0"/>
              <a:t>10.02.2021</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2D67FE02-33C4-42B8-9095-6F0A77E9F3B7}" type="slidenum">
              <a:rPr lang="tr-TR" smtClean="0"/>
              <a:t>‹#›</a:t>
            </a:fld>
            <a:endParaRPr lang="tr-TR"/>
          </a:p>
        </p:txBody>
      </p:sp>
      <p:sp>
        <p:nvSpPr>
          <p:cNvPr id="7" name="Köşeli Çift Ayraç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Köşeli Çift Ayraç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7277969C-AB4D-48B0-B861-65215350A51A}" type="datetimeFigureOut">
              <a:rPr lang="tr-TR" smtClean="0"/>
              <a:t>10.02.2021</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2D67FE02-33C4-42B8-9095-6F0A77E9F3B7}" type="slidenum">
              <a:rPr lang="tr-TR" smtClean="0"/>
              <a:t>‹#›</a:t>
            </a:fld>
            <a:endParaRPr lang="tr-TR"/>
          </a:p>
        </p:txBody>
      </p:sp>
      <p:sp>
        <p:nvSpPr>
          <p:cNvPr id="8" name="Başlık 7"/>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7277969C-AB4D-48B0-B861-65215350A51A}" type="datetimeFigureOut">
              <a:rPr lang="tr-TR" smtClean="0"/>
              <a:t>10.02.2021</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p:txBody>
          <a:bodyPr/>
          <a:lstStyle>
            <a:extLst/>
          </a:lstStyle>
          <a:p>
            <a:fld id="{2D67FE02-33C4-42B8-9095-6F0A77E9F3B7}"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extLst/>
          </a:lstStyle>
          <a:p>
            <a:fld id="{7277969C-AB4D-48B0-B861-65215350A51A}" type="datetimeFigureOut">
              <a:rPr lang="tr-TR" smtClean="0"/>
              <a:t>10.02.2021</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2D67FE02-33C4-42B8-9095-6F0A77E9F3B7}" type="slidenum">
              <a:rPr lang="tr-TR" smtClean="0"/>
              <a:t>‹#›</a:t>
            </a:fld>
            <a:endParaRPr lang="tr-TR"/>
          </a:p>
        </p:txBody>
      </p:sp>
      <p:sp>
        <p:nvSpPr>
          <p:cNvPr id="6" name="Başlık 5"/>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extLst/>
          </a:lstStyle>
          <a:p>
            <a:fld id="{7277969C-AB4D-48B0-B861-65215350A51A}" type="datetimeFigureOut">
              <a:rPr lang="tr-TR" smtClean="0"/>
              <a:t>10.02.2021</a:t>
            </a:fld>
            <a:endParaRPr lang="tr-TR"/>
          </a:p>
        </p:txBody>
      </p:sp>
      <p:sp>
        <p:nvSpPr>
          <p:cNvPr id="3" name="Altbilgi Yer Tutucusu 2"/>
          <p:cNvSpPr>
            <a:spLocks noGrp="1"/>
          </p:cNvSpPr>
          <p:nvPr>
            <p:ph type="ftr" sz="quarter" idx="11"/>
          </p:nvPr>
        </p:nvSpPr>
        <p:spPr/>
        <p:txBody>
          <a:bodyPr/>
          <a:lstStyle>
            <a:extLst/>
          </a:lstStyle>
          <a:p>
            <a:endParaRPr lang="tr-TR"/>
          </a:p>
        </p:txBody>
      </p:sp>
      <p:sp>
        <p:nvSpPr>
          <p:cNvPr id="4" name="Slayt Numarası Yer Tutucusu 3"/>
          <p:cNvSpPr>
            <a:spLocks noGrp="1"/>
          </p:cNvSpPr>
          <p:nvPr>
            <p:ph type="sldNum" sz="quarter" idx="12"/>
          </p:nvPr>
        </p:nvSpPr>
        <p:spPr/>
        <p:txBody>
          <a:bodyPr/>
          <a:lstStyle>
            <a:extLst/>
          </a:lstStyle>
          <a:p>
            <a:fld id="{2D67FE02-33C4-42B8-9095-6F0A77E9F3B7}"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6727032" y="6407944"/>
            <a:ext cx="1920240" cy="365760"/>
          </a:xfrm>
        </p:spPr>
        <p:txBody>
          <a:bodyPr/>
          <a:lstStyle>
            <a:extLst/>
          </a:lstStyle>
          <a:p>
            <a:fld id="{7277969C-AB4D-48B0-B861-65215350A51A}" type="datetimeFigureOut">
              <a:rPr lang="tr-TR" smtClean="0"/>
              <a:t>10.02.2021</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2D67FE02-33C4-42B8-9095-6F0A77E9F3B7}"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Resim Yer Tutucus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Veri Yer Tutucusu 4"/>
          <p:cNvSpPr>
            <a:spLocks noGrp="1"/>
          </p:cNvSpPr>
          <p:nvPr>
            <p:ph type="dt" sz="half" idx="10"/>
          </p:nvPr>
        </p:nvSpPr>
        <p:spPr/>
        <p:txBody>
          <a:bodyPr/>
          <a:lstStyle>
            <a:lvl1pPr>
              <a:defRPr>
                <a:solidFill>
                  <a:schemeClr val="tx1"/>
                </a:solidFill>
              </a:defRPr>
            </a:lvl1pPr>
            <a:extLst/>
          </a:lstStyle>
          <a:p>
            <a:fld id="{7277969C-AB4D-48B0-B861-65215350A51A}" type="datetimeFigureOut">
              <a:rPr lang="tr-TR" smtClean="0"/>
              <a:t>10.02.2021</a:t>
            </a:fld>
            <a:endParaRPr lang="tr-TR"/>
          </a:p>
        </p:txBody>
      </p:sp>
      <p:sp>
        <p:nvSpPr>
          <p:cNvPr id="6" name="Altbilgi Yer Tutucusu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Slayt Numarası Yer Tutucusu 6"/>
          <p:cNvSpPr>
            <a:spLocks noGrp="1"/>
          </p:cNvSpPr>
          <p:nvPr>
            <p:ph type="sldNum" sz="quarter" idx="12"/>
          </p:nvPr>
        </p:nvSpPr>
        <p:spPr/>
        <p:txBody>
          <a:bodyPr/>
          <a:lstStyle>
            <a:lvl1pPr>
              <a:defRPr>
                <a:solidFill>
                  <a:schemeClr val="tx1"/>
                </a:solidFill>
              </a:defRPr>
            </a:lvl1pPr>
            <a:extLst/>
          </a:lstStyle>
          <a:p>
            <a:fld id="{2D67FE02-33C4-42B8-9095-6F0A77E9F3B7}" type="slidenum">
              <a:rPr lang="tr-TR" smtClean="0"/>
              <a:t>‹#›</a:t>
            </a:fld>
            <a:endParaRPr lang="tr-TR"/>
          </a:p>
        </p:txBody>
      </p:sp>
      <p:sp>
        <p:nvSpPr>
          <p:cNvPr id="2" name="Başlık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Serbest 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Serbest 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Dik Üçgen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Düz Bağlayıcı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Köşeli Çift Ayraç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Köşeli Çift Ayraç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erbest 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Serbest 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Dik Üçgen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Düz Bağlayıcı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Başlık Yer Tutucus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Metin Yer Tutucus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Veri Yer Tutucusu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277969C-AB4D-48B0-B861-65215350A51A}" type="datetimeFigureOut">
              <a:rPr lang="tr-TR" smtClean="0"/>
              <a:t>10.02.2021</a:t>
            </a:fld>
            <a:endParaRPr lang="tr-TR"/>
          </a:p>
        </p:txBody>
      </p:sp>
      <p:sp>
        <p:nvSpPr>
          <p:cNvPr id="22" name="Altbilgi Yer Tutucusu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Slayt Numarası Yer Tutucus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D67FE02-33C4-42B8-9095-6F0A77E9F3B7}"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rot="10800000" flipV="1">
            <a:off x="611560" y="3356992"/>
            <a:ext cx="7776864" cy="1656184"/>
          </a:xfrm>
        </p:spPr>
        <p:style>
          <a:lnRef idx="2">
            <a:schemeClr val="accent1"/>
          </a:lnRef>
          <a:fillRef idx="1">
            <a:schemeClr val="lt1"/>
          </a:fillRef>
          <a:effectRef idx="0">
            <a:schemeClr val="accent1"/>
          </a:effectRef>
          <a:fontRef idx="minor">
            <a:schemeClr val="dk1"/>
          </a:fontRef>
        </p:style>
        <p:txBody>
          <a:bodyPr>
            <a:noAutofit/>
          </a:bodyPr>
          <a:lstStyle/>
          <a:p>
            <a:pPr algn="ctr"/>
            <a:r>
              <a:rPr lang="tr-TR" dirty="0" smtClean="0">
                <a:solidFill>
                  <a:schemeClr val="tx1"/>
                </a:solidFill>
              </a:rPr>
              <a:t>BÜTÇENİN KAPSAMI</a:t>
            </a:r>
            <a:endParaRPr lang="tr-TR" dirty="0">
              <a:solidFill>
                <a:schemeClr val="tx1"/>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9119" y="1"/>
            <a:ext cx="4541073" cy="3356992"/>
          </a:xfrm>
          <a:prstGeom prst="rect">
            <a:avLst/>
          </a:prstGeom>
        </p:spPr>
      </p:pic>
    </p:spTree>
    <p:extLst>
      <p:ext uri="{BB962C8B-B14F-4D97-AF65-F5344CB8AC3E}">
        <p14:creationId xmlns:p14="http://schemas.microsoft.com/office/powerpoint/2010/main" val="3154684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2" y="1481138"/>
            <a:ext cx="6034615" cy="4525962"/>
          </a:xfrm>
        </p:spPr>
      </p:pic>
    </p:spTree>
    <p:extLst>
      <p:ext uri="{BB962C8B-B14F-4D97-AF65-F5344CB8AC3E}">
        <p14:creationId xmlns:p14="http://schemas.microsoft.com/office/powerpoint/2010/main" val="3559614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p:cNvGraphicFramePr>
            <a:graphicFrameLocks noGrp="1"/>
          </p:cNvGraphicFramePr>
          <p:nvPr>
            <p:ph idx="1"/>
            <p:extLst>
              <p:ext uri="{D42A27DB-BD31-4B8C-83A1-F6EECF244321}">
                <p14:modId xmlns:p14="http://schemas.microsoft.com/office/powerpoint/2010/main" val="1620638762"/>
              </p:ext>
            </p:extLst>
          </p:nvPr>
        </p:nvGraphicFramePr>
        <p:xfrm>
          <a:off x="395536" y="332656"/>
          <a:ext cx="8291264" cy="6122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3548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p:cNvGraphicFramePr>
            <a:graphicFrameLocks noGrp="1"/>
          </p:cNvGraphicFramePr>
          <p:nvPr>
            <p:ph idx="1"/>
            <p:extLst>
              <p:ext uri="{D42A27DB-BD31-4B8C-83A1-F6EECF244321}">
                <p14:modId xmlns:p14="http://schemas.microsoft.com/office/powerpoint/2010/main" val="2126251624"/>
              </p:ext>
            </p:extLst>
          </p:nvPr>
        </p:nvGraphicFramePr>
        <p:xfrm>
          <a:off x="395536" y="332656"/>
          <a:ext cx="8291264" cy="6122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2499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55000" lnSpcReduction="20000"/>
          </a:bodyPr>
          <a:lstStyle/>
          <a:p>
            <a:r>
              <a:rPr lang="tr-TR" dirty="0"/>
              <a:t>Bütçeleme süreçlerinde dikkatleri, kullanılan kamu kaynağıyla birlikte</a:t>
            </a:r>
          </a:p>
          <a:p>
            <a:pPr marL="109728" indent="0">
              <a:buNone/>
            </a:pPr>
            <a:r>
              <a:rPr lang="tr-TR" dirty="0"/>
              <a:t>elde edilen çıktı ve sonuçlara </a:t>
            </a:r>
            <a:r>
              <a:rPr lang="tr-TR" dirty="0" smtClean="0"/>
              <a:t>odaklamak</a:t>
            </a:r>
          </a:p>
          <a:p>
            <a:pPr marL="109728" indent="0">
              <a:buNone/>
            </a:pPr>
            <a:endParaRPr lang="tr-TR" dirty="0"/>
          </a:p>
          <a:p>
            <a:r>
              <a:rPr lang="tr-TR" dirty="0"/>
              <a:t>Hükümet öncelikleriyle kamu idarelerinin önceliklerini uyumlaştıracak</a:t>
            </a:r>
          </a:p>
          <a:p>
            <a:pPr marL="109728" indent="0">
              <a:buNone/>
            </a:pPr>
            <a:r>
              <a:rPr lang="tr-TR" dirty="0"/>
              <a:t>mekanizmalar </a:t>
            </a:r>
            <a:r>
              <a:rPr lang="tr-TR" dirty="0" smtClean="0"/>
              <a:t>geliştirmek</a:t>
            </a:r>
          </a:p>
          <a:p>
            <a:pPr marL="109728" indent="0">
              <a:buNone/>
            </a:pPr>
            <a:endParaRPr lang="tr-TR" dirty="0"/>
          </a:p>
          <a:p>
            <a:r>
              <a:rPr lang="tr-TR" dirty="0"/>
              <a:t>Daha yüksek bütçesel esneklikle birlikte, topluma sağlanan</a:t>
            </a:r>
          </a:p>
          <a:p>
            <a:pPr marL="109728" indent="0">
              <a:buNone/>
            </a:pPr>
            <a:r>
              <a:rPr lang="tr-TR" dirty="0"/>
              <a:t>hizmetlerin miktar ve kalitesine ilişkin daha yüksek hesap </a:t>
            </a:r>
            <a:r>
              <a:rPr lang="tr-TR" dirty="0" smtClean="0"/>
              <a:t>verebilirlik</a:t>
            </a:r>
          </a:p>
          <a:p>
            <a:pPr marL="109728" indent="0">
              <a:buNone/>
            </a:pPr>
            <a:endParaRPr lang="tr-TR" dirty="0"/>
          </a:p>
          <a:p>
            <a:r>
              <a:rPr lang="tr-TR" dirty="0"/>
              <a:t>Harcama önceliği geliştirmeye ve mali disiplini sağlayamaya elverişli</a:t>
            </a:r>
          </a:p>
          <a:p>
            <a:pPr marL="109728" indent="0">
              <a:buNone/>
            </a:pPr>
            <a:r>
              <a:rPr lang="tr-TR" dirty="0"/>
              <a:t>bir performans bilgisinin üretimi ve kullanımına yönelik </a:t>
            </a:r>
            <a:r>
              <a:rPr lang="tr-TR" dirty="0" smtClean="0"/>
              <a:t>süreçler</a:t>
            </a:r>
          </a:p>
          <a:p>
            <a:pPr marL="109728" indent="0">
              <a:buNone/>
            </a:pPr>
            <a:endParaRPr lang="tr-TR" dirty="0"/>
          </a:p>
          <a:p>
            <a:r>
              <a:rPr lang="tr-TR" dirty="0"/>
              <a:t>Sade, basit, uygulanabilir ve zaman içerisinde geliştirilebilir, kamu</a:t>
            </a:r>
          </a:p>
          <a:p>
            <a:pPr marL="109728" indent="0">
              <a:buNone/>
            </a:pPr>
            <a:r>
              <a:rPr lang="tr-TR" dirty="0"/>
              <a:t>hizmet programlarının performansını gösteren bütçe belgeleri</a:t>
            </a:r>
          </a:p>
          <a:p>
            <a:pPr marL="109728" indent="0">
              <a:buNone/>
            </a:pPr>
            <a:r>
              <a:rPr lang="tr-TR" dirty="0" smtClean="0"/>
              <a:t>Tasarlamak</a:t>
            </a:r>
          </a:p>
          <a:p>
            <a:pPr marL="109728" indent="0">
              <a:buNone/>
            </a:pPr>
            <a:endParaRPr lang="tr-TR" dirty="0"/>
          </a:p>
          <a:p>
            <a:r>
              <a:rPr lang="tr-TR" dirty="0"/>
              <a:t>Vatandaş tarafından anlaşılır ve değerlendirilebilir bir merkezi</a:t>
            </a:r>
          </a:p>
          <a:p>
            <a:pPr marL="109728" indent="0">
              <a:buNone/>
            </a:pPr>
            <a:r>
              <a:rPr lang="tr-TR" dirty="0"/>
              <a:t>yönetim bütçe kanunu çerçevesi oluşturmak</a:t>
            </a:r>
          </a:p>
        </p:txBody>
      </p:sp>
      <p:sp>
        <p:nvSpPr>
          <p:cNvPr id="3" name="Unvan 2"/>
          <p:cNvSpPr>
            <a:spLocks noGrp="1"/>
          </p:cNvSpPr>
          <p:nvPr>
            <p:ph type="title"/>
          </p:nvPr>
        </p:nvSpPr>
        <p:spPr/>
        <p:txBody>
          <a:bodyPr>
            <a:normAutofit/>
          </a:bodyPr>
          <a:lstStyle/>
          <a:p>
            <a:r>
              <a:rPr lang="tr-TR" dirty="0">
                <a:solidFill>
                  <a:schemeClr val="bg2">
                    <a:lumMod val="50000"/>
                  </a:schemeClr>
                </a:solidFill>
              </a:rPr>
              <a:t>Program Bütçe Genel Esasları</a:t>
            </a:r>
          </a:p>
        </p:txBody>
      </p:sp>
    </p:spTree>
    <p:extLst>
      <p:ext uri="{BB962C8B-B14F-4D97-AF65-F5344CB8AC3E}">
        <p14:creationId xmlns:p14="http://schemas.microsoft.com/office/powerpoint/2010/main" val="4231325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476672"/>
            <a:ext cx="7632847" cy="5530428"/>
          </a:xfrm>
        </p:spPr>
      </p:pic>
    </p:spTree>
    <p:extLst>
      <p:ext uri="{BB962C8B-B14F-4D97-AF65-F5344CB8AC3E}">
        <p14:creationId xmlns:p14="http://schemas.microsoft.com/office/powerpoint/2010/main" val="3623269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404664"/>
            <a:ext cx="7056784" cy="5602436"/>
          </a:xfrm>
        </p:spPr>
      </p:pic>
    </p:spTree>
    <p:extLst>
      <p:ext uri="{BB962C8B-B14F-4D97-AF65-F5344CB8AC3E}">
        <p14:creationId xmlns:p14="http://schemas.microsoft.com/office/powerpoint/2010/main" val="168722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7" y="404664"/>
            <a:ext cx="6912768" cy="5602436"/>
          </a:xfrm>
        </p:spPr>
      </p:pic>
    </p:spTree>
    <p:extLst>
      <p:ext uri="{BB962C8B-B14F-4D97-AF65-F5344CB8AC3E}">
        <p14:creationId xmlns:p14="http://schemas.microsoft.com/office/powerpoint/2010/main" val="408025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404664"/>
            <a:ext cx="7200800" cy="5602436"/>
          </a:xfrm>
        </p:spPr>
      </p:pic>
    </p:spTree>
    <p:extLst>
      <p:ext uri="{BB962C8B-B14F-4D97-AF65-F5344CB8AC3E}">
        <p14:creationId xmlns:p14="http://schemas.microsoft.com/office/powerpoint/2010/main" val="96847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476672"/>
            <a:ext cx="7344815" cy="5530428"/>
          </a:xfrm>
        </p:spPr>
      </p:pic>
    </p:spTree>
    <p:extLst>
      <p:ext uri="{BB962C8B-B14F-4D97-AF65-F5344CB8AC3E}">
        <p14:creationId xmlns:p14="http://schemas.microsoft.com/office/powerpoint/2010/main" val="1596112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332656"/>
            <a:ext cx="7848871" cy="5674444"/>
          </a:xfrm>
        </p:spPr>
      </p:pic>
    </p:spTree>
    <p:extLst>
      <p:ext uri="{BB962C8B-B14F-4D97-AF65-F5344CB8AC3E}">
        <p14:creationId xmlns:p14="http://schemas.microsoft.com/office/powerpoint/2010/main" val="907830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3870376074"/>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Başlık 1"/>
          <p:cNvSpPr>
            <a:spLocks noGrp="1"/>
          </p:cNvSpPr>
          <p:nvPr>
            <p:ph type="title"/>
          </p:nvPr>
        </p:nvSpPr>
        <p:spPr/>
        <p:txBody>
          <a:bodyPr/>
          <a:lstStyle/>
          <a:p>
            <a:pPr algn="ctr"/>
            <a:r>
              <a:rPr lang="tr-TR" dirty="0" smtClean="0">
                <a:solidFill>
                  <a:schemeClr val="bg2">
                    <a:lumMod val="50000"/>
                  </a:schemeClr>
                </a:solidFill>
              </a:rPr>
              <a:t>Bütçe Nedir</a:t>
            </a:r>
            <a:endParaRPr lang="tr-TR" dirty="0">
              <a:solidFill>
                <a:schemeClr val="bg2">
                  <a:lumMod val="50000"/>
                </a:schemeClr>
              </a:solidFill>
            </a:endParaRPr>
          </a:p>
        </p:txBody>
      </p:sp>
    </p:spTree>
    <p:extLst>
      <p:ext uri="{BB962C8B-B14F-4D97-AF65-F5344CB8AC3E}">
        <p14:creationId xmlns:p14="http://schemas.microsoft.com/office/powerpoint/2010/main" val="1549715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260648"/>
            <a:ext cx="7272807" cy="5746452"/>
          </a:xfrm>
        </p:spPr>
      </p:pic>
    </p:spTree>
    <p:extLst>
      <p:ext uri="{BB962C8B-B14F-4D97-AF65-F5344CB8AC3E}">
        <p14:creationId xmlns:p14="http://schemas.microsoft.com/office/powerpoint/2010/main" val="3773439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260648"/>
            <a:ext cx="7272807" cy="5746452"/>
          </a:xfrm>
        </p:spPr>
      </p:pic>
    </p:spTree>
    <p:extLst>
      <p:ext uri="{BB962C8B-B14F-4D97-AF65-F5344CB8AC3E}">
        <p14:creationId xmlns:p14="http://schemas.microsoft.com/office/powerpoint/2010/main" val="1216247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a:bodyPr>
          <a:lstStyle/>
          <a:p>
            <a:r>
              <a:rPr lang="tr-TR" dirty="0"/>
              <a:t>Zorunlu  nedenlerle  merkezî  yönetim  bütçe  kanununun  süresinde  yürürlüğe  konulamaması  halinde,  geçici  bütçe kanunu çıkarılır.</a:t>
            </a:r>
          </a:p>
          <a:p>
            <a:r>
              <a:rPr lang="tr-TR" dirty="0"/>
              <a:t> Geçici bütçe ödenekleri, bir önceki yıl bütçe başlangıç ödeneklerinin belirli bir oranı esas alınarak belirlenir. </a:t>
            </a:r>
          </a:p>
          <a:p>
            <a:r>
              <a:rPr lang="tr-TR" dirty="0"/>
              <a:t>Geçici bütçe uygulaması 6 ayı geçemez. Cari yıl bütçesinin yürürlüğe girmesiyle geçici bütçe uygulaması sona erer ve o tarihe kadar yapılan harcamalar  ve girişilen yüklenmeler ile tahsil olunan gelirler cari yıl bütçesine dahil edilir.</a:t>
            </a:r>
          </a:p>
          <a:p>
            <a:endParaRPr lang="tr-TR" dirty="0"/>
          </a:p>
          <a:p>
            <a:endParaRPr lang="tr-TR" dirty="0"/>
          </a:p>
        </p:txBody>
      </p:sp>
      <p:sp>
        <p:nvSpPr>
          <p:cNvPr id="3" name="Unvan 2"/>
          <p:cNvSpPr>
            <a:spLocks noGrp="1"/>
          </p:cNvSpPr>
          <p:nvPr>
            <p:ph type="title"/>
          </p:nvPr>
        </p:nvSpPr>
        <p:spPr/>
        <p:txBody>
          <a:bodyPr/>
          <a:lstStyle/>
          <a:p>
            <a:r>
              <a:rPr lang="tr-TR" dirty="0" smtClean="0">
                <a:solidFill>
                  <a:schemeClr val="bg2">
                    <a:lumMod val="50000"/>
                  </a:schemeClr>
                </a:solidFill>
              </a:rPr>
              <a:t>GEÇİCİ BÜTÇE</a:t>
            </a:r>
            <a:endParaRPr lang="tr-TR" dirty="0">
              <a:solidFill>
                <a:schemeClr val="bg2">
                  <a:lumMod val="50000"/>
                </a:schemeClr>
              </a:solidFill>
            </a:endParaRPr>
          </a:p>
        </p:txBody>
      </p:sp>
    </p:spTree>
    <p:extLst>
      <p:ext uri="{BB962C8B-B14F-4D97-AF65-F5344CB8AC3E}">
        <p14:creationId xmlns:p14="http://schemas.microsoft.com/office/powerpoint/2010/main" val="371672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a:t>Merkezî  yönetim  kapsamındaki  kamu  idarelerinin  bütçelerindeki  ödeneklerin  yetersiz  kalması  halinde  veya öngörülmeyen hizmetlerin yerine getirilmesi amacıyla, karşılığı gelir gösterilmek kaydıyla, kanunla ek bütçe yapılabilir.</a:t>
            </a:r>
          </a:p>
          <a:p>
            <a:endParaRPr lang="tr-TR" dirty="0"/>
          </a:p>
        </p:txBody>
      </p:sp>
      <p:sp>
        <p:nvSpPr>
          <p:cNvPr id="3" name="Unvan 2"/>
          <p:cNvSpPr>
            <a:spLocks noGrp="1"/>
          </p:cNvSpPr>
          <p:nvPr>
            <p:ph type="title"/>
          </p:nvPr>
        </p:nvSpPr>
        <p:spPr/>
        <p:txBody>
          <a:bodyPr/>
          <a:lstStyle/>
          <a:p>
            <a:r>
              <a:rPr lang="tr-TR" dirty="0" smtClean="0">
                <a:solidFill>
                  <a:schemeClr val="bg2">
                    <a:lumMod val="50000"/>
                  </a:schemeClr>
                </a:solidFill>
              </a:rPr>
              <a:t>EK BÜTÇE</a:t>
            </a:r>
            <a:endParaRPr lang="tr-TR" dirty="0">
              <a:solidFill>
                <a:schemeClr val="bg2">
                  <a:lumMod val="50000"/>
                </a:schemeClr>
              </a:solidFill>
            </a:endParaRPr>
          </a:p>
        </p:txBody>
      </p:sp>
    </p:spTree>
    <p:extLst>
      <p:ext uri="{BB962C8B-B14F-4D97-AF65-F5344CB8AC3E}">
        <p14:creationId xmlns:p14="http://schemas.microsoft.com/office/powerpoint/2010/main" val="3940861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412776"/>
            <a:ext cx="8229600" cy="4525963"/>
          </a:xfrm>
        </p:spPr>
        <p:txBody>
          <a:bodyPr>
            <a:normAutofit/>
          </a:bodyPr>
          <a:lstStyle/>
          <a:p>
            <a:pPr marL="0" indent="0" algn="ctr">
              <a:buNone/>
            </a:pPr>
            <a:endParaRPr lang="tr-TR" dirty="0">
              <a:solidFill>
                <a:schemeClr val="tx2"/>
              </a:solidFill>
            </a:endParaRPr>
          </a:p>
          <a:p>
            <a:pPr marL="0" indent="0" algn="ctr">
              <a:buNone/>
            </a:pPr>
            <a:r>
              <a:rPr lang="tr-TR" sz="3000" b="1" dirty="0" smtClean="0"/>
              <a:t>STRATEJİ GELİŞTİRME BAŞKANLIĞI</a:t>
            </a:r>
          </a:p>
          <a:p>
            <a:pPr marL="0" indent="0" algn="ctr">
              <a:buNone/>
            </a:pPr>
            <a:r>
              <a:rPr lang="tr-TR" sz="3000" b="1" dirty="0" smtClean="0"/>
              <a:t>İç Kontrol Daire Başkanlığı </a:t>
            </a:r>
          </a:p>
          <a:p>
            <a:pPr marL="0" indent="0" algn="ctr">
              <a:buNone/>
            </a:pPr>
            <a:r>
              <a:rPr lang="tr-TR" sz="1600" b="1" dirty="0" smtClean="0"/>
              <a:t>2021</a:t>
            </a:r>
            <a:endParaRPr lang="tr-TR" sz="1600" b="1" dirty="0"/>
          </a:p>
          <a:p>
            <a:pPr marL="0" indent="0">
              <a:buNone/>
            </a:pPr>
            <a:endParaRPr lang="tr-TR" sz="3000" dirty="0" smtClean="0"/>
          </a:p>
        </p:txBody>
      </p:sp>
    </p:spTree>
    <p:extLst>
      <p:ext uri="{BB962C8B-B14F-4D97-AF65-F5344CB8AC3E}">
        <p14:creationId xmlns:p14="http://schemas.microsoft.com/office/powerpoint/2010/main" val="4053771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İçerik Yer Tutucusu 12"/>
          <p:cNvGraphicFramePr>
            <a:graphicFrameLocks noGrp="1"/>
          </p:cNvGraphicFramePr>
          <p:nvPr>
            <p:ph idx="1"/>
            <p:extLst>
              <p:ext uri="{D42A27DB-BD31-4B8C-83A1-F6EECF244321}">
                <p14:modId xmlns:p14="http://schemas.microsoft.com/office/powerpoint/2010/main" val="2651293312"/>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Başlık 1"/>
          <p:cNvSpPr>
            <a:spLocks noGrp="1"/>
          </p:cNvSpPr>
          <p:nvPr>
            <p:ph type="title"/>
          </p:nvPr>
        </p:nvSpPr>
        <p:spPr/>
        <p:txBody>
          <a:bodyPr/>
          <a:lstStyle/>
          <a:p>
            <a:pPr algn="ctr"/>
            <a:r>
              <a:rPr lang="tr-TR" dirty="0" smtClean="0">
                <a:solidFill>
                  <a:schemeClr val="bg2">
                    <a:lumMod val="50000"/>
                  </a:schemeClr>
                </a:solidFill>
              </a:rPr>
              <a:t>Bütçenin Özellikleri</a:t>
            </a:r>
            <a:endParaRPr lang="tr-TR" dirty="0">
              <a:solidFill>
                <a:schemeClr val="bg2">
                  <a:lumMod val="50000"/>
                </a:schemeClr>
              </a:solidFill>
            </a:endParaRPr>
          </a:p>
        </p:txBody>
      </p:sp>
    </p:spTree>
    <p:extLst>
      <p:ext uri="{BB962C8B-B14F-4D97-AF65-F5344CB8AC3E}">
        <p14:creationId xmlns:p14="http://schemas.microsoft.com/office/powerpoint/2010/main" val="1679833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308915400"/>
              </p:ext>
            </p:extLst>
          </p:nvPr>
        </p:nvGraphicFramePr>
        <p:xfrm>
          <a:off x="395536" y="404664"/>
          <a:ext cx="8301608" cy="6084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9524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150283866"/>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Başlık 1"/>
          <p:cNvSpPr>
            <a:spLocks noGrp="1"/>
          </p:cNvSpPr>
          <p:nvPr>
            <p:ph type="title"/>
          </p:nvPr>
        </p:nvSpPr>
        <p:spPr/>
        <p:txBody>
          <a:bodyPr/>
          <a:lstStyle/>
          <a:p>
            <a:pPr algn="ctr"/>
            <a:r>
              <a:rPr lang="tr-TR" dirty="0" smtClean="0">
                <a:solidFill>
                  <a:schemeClr val="bg2">
                    <a:lumMod val="50000"/>
                  </a:schemeClr>
                </a:solidFill>
              </a:rPr>
              <a:t>Bütçe İlkeleri</a:t>
            </a:r>
            <a:endParaRPr lang="tr-TR" dirty="0">
              <a:solidFill>
                <a:schemeClr val="bg2">
                  <a:lumMod val="50000"/>
                </a:schemeClr>
              </a:solidFill>
            </a:endParaRPr>
          </a:p>
        </p:txBody>
      </p:sp>
    </p:spTree>
    <p:extLst>
      <p:ext uri="{BB962C8B-B14F-4D97-AF65-F5344CB8AC3E}">
        <p14:creationId xmlns:p14="http://schemas.microsoft.com/office/powerpoint/2010/main" val="2894591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3378982304"/>
              </p:ext>
            </p:extLst>
          </p:nvPr>
        </p:nvGraphicFramePr>
        <p:xfrm>
          <a:off x="395536" y="332656"/>
          <a:ext cx="8291264" cy="6122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2988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2185295430"/>
              </p:ext>
            </p:extLst>
          </p:nvPr>
        </p:nvGraphicFramePr>
        <p:xfrm>
          <a:off x="395536" y="332656"/>
          <a:ext cx="8291264" cy="6122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5458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2328903929"/>
              </p:ext>
            </p:extLst>
          </p:nvPr>
        </p:nvGraphicFramePr>
        <p:xfrm>
          <a:off x="395536" y="260648"/>
          <a:ext cx="8291264" cy="6194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3266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573563789"/>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Başlık 1"/>
          <p:cNvSpPr>
            <a:spLocks noGrp="1"/>
          </p:cNvSpPr>
          <p:nvPr>
            <p:ph type="title"/>
          </p:nvPr>
        </p:nvSpPr>
        <p:spPr/>
        <p:txBody>
          <a:bodyPr/>
          <a:lstStyle/>
          <a:p>
            <a:pPr algn="ctr"/>
            <a:r>
              <a:rPr lang="tr-TR" dirty="0" smtClean="0">
                <a:solidFill>
                  <a:schemeClr val="bg2">
                    <a:lumMod val="50000"/>
                  </a:schemeClr>
                </a:solidFill>
              </a:rPr>
              <a:t>Bütçe Türleri ve Kapsamı</a:t>
            </a:r>
            <a:endParaRPr lang="tr-TR" dirty="0">
              <a:solidFill>
                <a:schemeClr val="bg2">
                  <a:lumMod val="50000"/>
                </a:schemeClr>
              </a:solidFill>
            </a:endParaRPr>
          </a:p>
        </p:txBody>
      </p:sp>
    </p:spTree>
    <p:extLst>
      <p:ext uri="{BB962C8B-B14F-4D97-AF65-F5344CB8AC3E}">
        <p14:creationId xmlns:p14="http://schemas.microsoft.com/office/powerpoint/2010/main" val="36733507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309</TotalTime>
  <Words>707</Words>
  <Application>Microsoft Office PowerPoint</Application>
  <PresentationFormat>Ekran Gösterisi (4:3)</PresentationFormat>
  <Paragraphs>62</Paragraphs>
  <Slides>24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24</vt:i4>
      </vt:variant>
    </vt:vector>
  </HeadingPairs>
  <TitlesOfParts>
    <vt:vector size="29" baseType="lpstr">
      <vt:lpstr>Lucida Sans Unicode</vt:lpstr>
      <vt:lpstr>Verdana</vt:lpstr>
      <vt:lpstr>Wingdings 2</vt:lpstr>
      <vt:lpstr>Wingdings 3</vt:lpstr>
      <vt:lpstr>Kalabalık</vt:lpstr>
      <vt:lpstr>BÜTÇENİN KAPSAMI</vt:lpstr>
      <vt:lpstr>Bütçe Nedir</vt:lpstr>
      <vt:lpstr>Bütçenin Özellikleri</vt:lpstr>
      <vt:lpstr>PowerPoint Sunusu</vt:lpstr>
      <vt:lpstr>Bütçe İlkeleri</vt:lpstr>
      <vt:lpstr>PowerPoint Sunusu</vt:lpstr>
      <vt:lpstr>PowerPoint Sunusu</vt:lpstr>
      <vt:lpstr>PowerPoint Sunusu</vt:lpstr>
      <vt:lpstr>Bütçe Türleri ve Kapsamı</vt:lpstr>
      <vt:lpstr>PowerPoint Sunusu</vt:lpstr>
      <vt:lpstr>PowerPoint Sunusu</vt:lpstr>
      <vt:lpstr>PowerPoint Sunusu</vt:lpstr>
      <vt:lpstr>Program Bütçe Genel Esasları</vt:lpstr>
      <vt:lpstr>PowerPoint Sunusu</vt:lpstr>
      <vt:lpstr>PowerPoint Sunusu</vt:lpstr>
      <vt:lpstr>PowerPoint Sunusu</vt:lpstr>
      <vt:lpstr>PowerPoint Sunusu</vt:lpstr>
      <vt:lpstr>PowerPoint Sunusu</vt:lpstr>
      <vt:lpstr>PowerPoint Sunusu</vt:lpstr>
      <vt:lpstr>PowerPoint Sunusu</vt:lpstr>
      <vt:lpstr>PowerPoint Sunusu</vt:lpstr>
      <vt:lpstr>GEÇİCİ BÜTÇE</vt:lpstr>
      <vt:lpstr>EK BÜTÇE</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Aykut Demir</dc:creator>
  <cp:lastModifiedBy>Filiz Yüncü</cp:lastModifiedBy>
  <cp:revision>36</cp:revision>
  <dcterms:created xsi:type="dcterms:W3CDTF">2015-06-22T12:51:05Z</dcterms:created>
  <dcterms:modified xsi:type="dcterms:W3CDTF">2021-02-10T11:55:09Z</dcterms:modified>
</cp:coreProperties>
</file>