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41"/>
  </p:notesMasterIdLst>
  <p:sldIdLst>
    <p:sldId id="256" r:id="rId2"/>
    <p:sldId id="257" r:id="rId3"/>
    <p:sldId id="258" r:id="rId4"/>
    <p:sldId id="293" r:id="rId5"/>
    <p:sldId id="289" r:id="rId6"/>
    <p:sldId id="261" r:id="rId7"/>
    <p:sldId id="266" r:id="rId8"/>
    <p:sldId id="265" r:id="rId9"/>
    <p:sldId id="267" r:id="rId10"/>
    <p:sldId id="268" r:id="rId11"/>
    <p:sldId id="269" r:id="rId12"/>
    <p:sldId id="270" r:id="rId13"/>
    <p:sldId id="271" r:id="rId14"/>
    <p:sldId id="291" r:id="rId15"/>
    <p:sldId id="274" r:id="rId16"/>
    <p:sldId id="295" r:id="rId17"/>
    <p:sldId id="294" r:id="rId18"/>
    <p:sldId id="296" r:id="rId19"/>
    <p:sldId id="297" r:id="rId20"/>
    <p:sldId id="275" r:id="rId21"/>
    <p:sldId id="276" r:id="rId22"/>
    <p:sldId id="278" r:id="rId23"/>
    <p:sldId id="277" r:id="rId24"/>
    <p:sldId id="282" r:id="rId25"/>
    <p:sldId id="279" r:id="rId26"/>
    <p:sldId id="281" r:id="rId27"/>
    <p:sldId id="283" r:id="rId28"/>
    <p:sldId id="284" r:id="rId29"/>
    <p:sldId id="290" r:id="rId30"/>
    <p:sldId id="285" r:id="rId31"/>
    <p:sldId id="298" r:id="rId32"/>
    <p:sldId id="286" r:id="rId33"/>
    <p:sldId id="307" r:id="rId34"/>
    <p:sldId id="306" r:id="rId35"/>
    <p:sldId id="302" r:id="rId36"/>
    <p:sldId id="303" r:id="rId37"/>
    <p:sldId id="304" r:id="rId38"/>
    <p:sldId id="305" r:id="rId39"/>
    <p:sldId id="299"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6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varScale="1">
        <p:scale>
          <a:sx n="116" d="100"/>
          <a:sy n="116" d="100"/>
        </p:scale>
        <p:origin x="1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2882F-D45D-4B5D-8B6B-E17B11F4CF41}" type="doc">
      <dgm:prSet loTypeId="urn:microsoft.com/office/officeart/2005/8/layout/radial1" loCatId="cycle" qsTypeId="urn:microsoft.com/office/officeart/2005/8/quickstyle/3d2#1" qsCatId="3D" csTypeId="urn:microsoft.com/office/officeart/2005/8/colors/accent4_2" csCatId="accent4" phldr="1"/>
      <dgm:spPr/>
      <dgm:t>
        <a:bodyPr/>
        <a:lstStyle/>
        <a:p>
          <a:endParaRPr lang="tr-TR"/>
        </a:p>
      </dgm:t>
    </dgm:pt>
    <dgm:pt modelId="{25967CBD-DA25-44CB-8D75-8C015A9EE080}">
      <dgm:prSet phldrT="[Metin]"/>
      <dgm:spPr/>
      <dgm:t>
        <a:bodyPr/>
        <a:lstStyle/>
        <a:p>
          <a:r>
            <a:rPr lang="tr-TR" b="1" dirty="0" smtClean="0"/>
            <a:t>Yeni Mali Yönetim Sistemi</a:t>
          </a:r>
          <a:endParaRPr lang="tr-TR" b="1" dirty="0"/>
        </a:p>
      </dgm:t>
    </dgm:pt>
    <dgm:pt modelId="{11B64455-6291-4FE1-9AF5-4AF3962FCE76}" type="parTrans" cxnId="{14B7E37F-556C-4A75-89BE-D4687D60D49E}">
      <dgm:prSet/>
      <dgm:spPr/>
      <dgm:t>
        <a:bodyPr/>
        <a:lstStyle/>
        <a:p>
          <a:endParaRPr lang="tr-TR"/>
        </a:p>
      </dgm:t>
    </dgm:pt>
    <dgm:pt modelId="{B039E4A9-4886-4E9F-AE88-54C7EDCAF87B}" type="sibTrans" cxnId="{14B7E37F-556C-4A75-89BE-D4687D60D49E}">
      <dgm:prSet/>
      <dgm:spPr/>
      <dgm:t>
        <a:bodyPr/>
        <a:lstStyle/>
        <a:p>
          <a:endParaRPr lang="tr-TR"/>
        </a:p>
      </dgm:t>
    </dgm:pt>
    <dgm:pt modelId="{8E79EE79-6AE4-4930-B916-C6DC78238F16}">
      <dgm:prSet custT="1"/>
      <dgm:spPr/>
      <dgm:t>
        <a:bodyPr/>
        <a:lstStyle/>
        <a:p>
          <a:r>
            <a:rPr lang="tr-TR" sz="2400" dirty="0" smtClean="0">
              <a:latin typeface="Times New Roman" pitchFamily="18" charset="0"/>
            </a:rPr>
            <a:t>Katılımcı ve paylaşımcı </a:t>
          </a:r>
        </a:p>
      </dgm:t>
    </dgm:pt>
    <dgm:pt modelId="{D5D06738-67A6-4CBE-940B-A20216745FE2}" type="parTrans" cxnId="{B768714F-E5F0-4FA8-AC97-CED527CE8FA1}">
      <dgm:prSet/>
      <dgm:spPr/>
      <dgm:t>
        <a:bodyPr/>
        <a:lstStyle/>
        <a:p>
          <a:endParaRPr lang="tr-TR"/>
        </a:p>
      </dgm:t>
    </dgm:pt>
    <dgm:pt modelId="{280081BE-6055-4828-A31F-66AFB4FEA13D}" type="sibTrans" cxnId="{B768714F-E5F0-4FA8-AC97-CED527CE8FA1}">
      <dgm:prSet/>
      <dgm:spPr/>
      <dgm:t>
        <a:bodyPr/>
        <a:lstStyle/>
        <a:p>
          <a:endParaRPr lang="tr-TR"/>
        </a:p>
      </dgm:t>
    </dgm:pt>
    <dgm:pt modelId="{4633BC22-EB6C-4007-BC9E-B5256B757BB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rPr>
            <a:t>Şeffaf ve hesap vermeye elverişli</a:t>
          </a:r>
        </a:p>
        <a:p>
          <a:pPr defTabSz="1066800">
            <a:lnSpc>
              <a:spcPct val="90000"/>
            </a:lnSpc>
            <a:spcBef>
              <a:spcPct val="0"/>
            </a:spcBef>
            <a:spcAft>
              <a:spcPct val="35000"/>
            </a:spcAft>
          </a:pPr>
          <a:endParaRPr lang="tr-TR" sz="1600" dirty="0" smtClean="0">
            <a:latin typeface="Times New Roman" pitchFamily="18" charset="0"/>
          </a:endParaRPr>
        </a:p>
      </dgm:t>
    </dgm:pt>
    <dgm:pt modelId="{64F83D75-2483-4767-9587-C7FF9CE773A4}" type="parTrans" cxnId="{C1E5C40C-1B4F-4046-B32D-45426B86F562}">
      <dgm:prSet/>
      <dgm:spPr/>
      <dgm:t>
        <a:bodyPr/>
        <a:lstStyle/>
        <a:p>
          <a:endParaRPr lang="tr-TR"/>
        </a:p>
      </dgm:t>
    </dgm:pt>
    <dgm:pt modelId="{30FEEE48-E01E-473D-9C45-FF5769ACC4E8}" type="sibTrans" cxnId="{C1E5C40C-1B4F-4046-B32D-45426B86F562}">
      <dgm:prSet/>
      <dgm:spPr/>
      <dgm:t>
        <a:bodyPr/>
        <a:lstStyle/>
        <a:p>
          <a:endParaRPr lang="tr-TR"/>
        </a:p>
      </dgm:t>
    </dgm:pt>
    <dgm:pt modelId="{7385ED20-5905-4D9C-8B2E-B68E4F332A67}">
      <dgm:prSet custT="1"/>
      <dgm:spPr/>
      <dgm:t>
        <a:bodyPr/>
        <a:lstStyle/>
        <a:p>
          <a:r>
            <a:rPr lang="nn-NO" sz="1800" dirty="0" smtClean="0"/>
            <a:t>Stratejik planlama ve performans yönetimine dayalı</a:t>
          </a:r>
          <a:endParaRPr lang="tr-TR" sz="1800" dirty="0"/>
        </a:p>
      </dgm:t>
    </dgm:pt>
    <dgm:pt modelId="{710D0BA8-554A-455C-9CCE-B6AEBE51A3B5}" type="parTrans" cxnId="{80704484-0E9C-437B-BC85-78FD920BC436}">
      <dgm:prSet/>
      <dgm:spPr/>
      <dgm:t>
        <a:bodyPr/>
        <a:lstStyle/>
        <a:p>
          <a:endParaRPr lang="tr-TR"/>
        </a:p>
      </dgm:t>
    </dgm:pt>
    <dgm:pt modelId="{28B72EB5-C1CA-4C41-9FFA-9A881A71C278}" type="sibTrans" cxnId="{80704484-0E9C-437B-BC85-78FD920BC436}">
      <dgm:prSet/>
      <dgm:spPr/>
      <dgm:t>
        <a:bodyPr/>
        <a:lstStyle/>
        <a:p>
          <a:endParaRPr lang="tr-TR"/>
        </a:p>
      </dgm:t>
    </dgm:pt>
    <dgm:pt modelId="{F93BF8F7-F159-4F80-A581-6C456647869C}">
      <dgm:prSet/>
      <dgm:spPr/>
      <dgm:t>
        <a:bodyPr/>
        <a:lstStyle/>
        <a:p>
          <a:r>
            <a:rPr lang="tr-TR" dirty="0" smtClean="0"/>
            <a:t>Sonuç ve hedef odaklı</a:t>
          </a:r>
          <a:endParaRPr lang="tr-TR" dirty="0"/>
        </a:p>
      </dgm:t>
    </dgm:pt>
    <dgm:pt modelId="{F7F34D08-DC45-4980-BAED-9B43B46B799D}" type="parTrans" cxnId="{6CD9E2F6-690F-45DA-A528-DE5B13EBC4AF}">
      <dgm:prSet/>
      <dgm:spPr/>
      <dgm:t>
        <a:bodyPr/>
        <a:lstStyle/>
        <a:p>
          <a:endParaRPr lang="tr-TR"/>
        </a:p>
      </dgm:t>
    </dgm:pt>
    <dgm:pt modelId="{BEFC1EC9-4708-404E-8B67-D3B55DBA77C0}" type="sibTrans" cxnId="{6CD9E2F6-690F-45DA-A528-DE5B13EBC4AF}">
      <dgm:prSet/>
      <dgm:spPr/>
      <dgm:t>
        <a:bodyPr/>
        <a:lstStyle/>
        <a:p>
          <a:endParaRPr lang="tr-TR"/>
        </a:p>
      </dgm:t>
    </dgm:pt>
    <dgm:pt modelId="{02787BAB-7DFB-4487-8084-39BECA4A2AAF}">
      <dgm:prSet custT="1"/>
      <dgm:spPr/>
      <dgm:t>
        <a:bodyPr/>
        <a:lstStyle/>
        <a:p>
          <a:r>
            <a:rPr lang="tr-TR" sz="2000" dirty="0" smtClean="0"/>
            <a:t>Yatay organizasyon yapısı yetki devri</a:t>
          </a:r>
          <a:endParaRPr lang="tr-TR" sz="2000" dirty="0"/>
        </a:p>
      </dgm:t>
    </dgm:pt>
    <dgm:pt modelId="{1406F779-7343-4D41-AFFB-D8A14DD91EA8}" type="parTrans" cxnId="{3AC76043-C4AF-4248-B2F4-CC8EC6DDD7CD}">
      <dgm:prSet/>
      <dgm:spPr/>
      <dgm:t>
        <a:bodyPr/>
        <a:lstStyle/>
        <a:p>
          <a:endParaRPr lang="tr-TR"/>
        </a:p>
      </dgm:t>
    </dgm:pt>
    <dgm:pt modelId="{C72AD434-99FE-4697-8011-DAEC559B7524}" type="sibTrans" cxnId="{3AC76043-C4AF-4248-B2F4-CC8EC6DDD7CD}">
      <dgm:prSet/>
      <dgm:spPr/>
      <dgm:t>
        <a:bodyPr/>
        <a:lstStyle/>
        <a:p>
          <a:endParaRPr lang="tr-TR"/>
        </a:p>
      </dgm:t>
    </dgm:pt>
    <dgm:pt modelId="{1C91676B-CBC4-4BBB-811C-96484B344573}">
      <dgm:prSet custT="1"/>
      <dgm:spPr/>
      <dgm:t>
        <a:bodyPr/>
        <a:lstStyle/>
        <a:p>
          <a:r>
            <a:rPr lang="tr-TR" sz="2000" dirty="0" smtClean="0"/>
            <a:t>Yönetime değer katan sistem odaklı denetim</a:t>
          </a:r>
          <a:endParaRPr lang="tr-TR" sz="2000" dirty="0"/>
        </a:p>
      </dgm:t>
    </dgm:pt>
    <dgm:pt modelId="{681CEF2A-B1B9-4C19-8171-51F7B04B5EBF}" type="parTrans" cxnId="{1B48E680-70E3-4338-B9E9-2E5A840ABED5}">
      <dgm:prSet/>
      <dgm:spPr/>
      <dgm:t>
        <a:bodyPr/>
        <a:lstStyle/>
        <a:p>
          <a:endParaRPr lang="tr-TR"/>
        </a:p>
      </dgm:t>
    </dgm:pt>
    <dgm:pt modelId="{7B3F93D6-7567-480B-9811-A07B516306CF}" type="sibTrans" cxnId="{1B48E680-70E3-4338-B9E9-2E5A840ABED5}">
      <dgm:prSet/>
      <dgm:spPr/>
      <dgm:t>
        <a:bodyPr/>
        <a:lstStyle/>
        <a:p>
          <a:endParaRPr lang="tr-TR"/>
        </a:p>
      </dgm:t>
    </dgm:pt>
    <dgm:pt modelId="{99F8E8B7-F1EA-464B-A57F-600965B5D42C}" type="pres">
      <dgm:prSet presAssocID="{A642882F-D45D-4B5D-8B6B-E17B11F4CF41}" presName="cycle" presStyleCnt="0">
        <dgm:presLayoutVars>
          <dgm:chMax val="1"/>
          <dgm:dir/>
          <dgm:animLvl val="ctr"/>
          <dgm:resizeHandles val="exact"/>
        </dgm:presLayoutVars>
      </dgm:prSet>
      <dgm:spPr/>
      <dgm:t>
        <a:bodyPr/>
        <a:lstStyle/>
        <a:p>
          <a:endParaRPr lang="tr-TR"/>
        </a:p>
      </dgm:t>
    </dgm:pt>
    <dgm:pt modelId="{CBA1D295-60E4-43C7-9B1B-8A975E1753F0}" type="pres">
      <dgm:prSet presAssocID="{25967CBD-DA25-44CB-8D75-8C015A9EE080}" presName="centerShape" presStyleLbl="node0" presStyleIdx="0" presStyleCnt="1" custScaleX="160725" custScaleY="139346"/>
      <dgm:spPr/>
      <dgm:t>
        <a:bodyPr/>
        <a:lstStyle/>
        <a:p>
          <a:endParaRPr lang="tr-TR"/>
        </a:p>
      </dgm:t>
    </dgm:pt>
    <dgm:pt modelId="{28187090-91BA-444A-8E40-A33D671D2649}" type="pres">
      <dgm:prSet presAssocID="{710D0BA8-554A-455C-9CCE-B6AEBE51A3B5}" presName="Name9" presStyleLbl="parChTrans1D2" presStyleIdx="0" presStyleCnt="6"/>
      <dgm:spPr/>
      <dgm:t>
        <a:bodyPr/>
        <a:lstStyle/>
        <a:p>
          <a:endParaRPr lang="tr-TR"/>
        </a:p>
      </dgm:t>
    </dgm:pt>
    <dgm:pt modelId="{D3F3ECFA-F8F0-4D82-8256-DFD6F4C72AA4}" type="pres">
      <dgm:prSet presAssocID="{710D0BA8-554A-455C-9CCE-B6AEBE51A3B5}" presName="connTx" presStyleLbl="parChTrans1D2" presStyleIdx="0" presStyleCnt="6"/>
      <dgm:spPr/>
      <dgm:t>
        <a:bodyPr/>
        <a:lstStyle/>
        <a:p>
          <a:endParaRPr lang="tr-TR"/>
        </a:p>
      </dgm:t>
    </dgm:pt>
    <dgm:pt modelId="{AFF84C47-FFBC-4F80-8C0D-B4FFF1E9B79E}" type="pres">
      <dgm:prSet presAssocID="{7385ED20-5905-4D9C-8B2E-B68E4F332A67}" presName="node" presStyleLbl="node1" presStyleIdx="0" presStyleCnt="6" custScaleX="128416" custRadScaleRad="118063" custRadScaleInc="-5906">
        <dgm:presLayoutVars>
          <dgm:bulletEnabled val="1"/>
        </dgm:presLayoutVars>
      </dgm:prSet>
      <dgm:spPr/>
      <dgm:t>
        <a:bodyPr/>
        <a:lstStyle/>
        <a:p>
          <a:endParaRPr lang="tr-TR"/>
        </a:p>
      </dgm:t>
    </dgm:pt>
    <dgm:pt modelId="{C5D2E022-8FEA-43C2-A9B6-89C94FF1A33E}" type="pres">
      <dgm:prSet presAssocID="{1406F779-7343-4D41-AFFB-D8A14DD91EA8}" presName="Name9" presStyleLbl="parChTrans1D2" presStyleIdx="1" presStyleCnt="6"/>
      <dgm:spPr/>
      <dgm:t>
        <a:bodyPr/>
        <a:lstStyle/>
        <a:p>
          <a:endParaRPr lang="tr-TR"/>
        </a:p>
      </dgm:t>
    </dgm:pt>
    <dgm:pt modelId="{EF2392B7-02C1-44DC-8CE1-657C0F5840BF}" type="pres">
      <dgm:prSet presAssocID="{1406F779-7343-4D41-AFFB-D8A14DD91EA8}" presName="connTx" presStyleLbl="parChTrans1D2" presStyleIdx="1" presStyleCnt="6"/>
      <dgm:spPr/>
      <dgm:t>
        <a:bodyPr/>
        <a:lstStyle/>
        <a:p>
          <a:endParaRPr lang="tr-TR"/>
        </a:p>
      </dgm:t>
    </dgm:pt>
    <dgm:pt modelId="{98E0DF1D-72E1-4CAE-A5F0-626DB8E2392C}" type="pres">
      <dgm:prSet presAssocID="{02787BAB-7DFB-4487-8084-39BECA4A2AAF}" presName="node" presStyleLbl="node1" presStyleIdx="1" presStyleCnt="6" custScaleX="127990" custRadScaleRad="168057" custRadScaleInc="3242">
        <dgm:presLayoutVars>
          <dgm:bulletEnabled val="1"/>
        </dgm:presLayoutVars>
      </dgm:prSet>
      <dgm:spPr/>
      <dgm:t>
        <a:bodyPr/>
        <a:lstStyle/>
        <a:p>
          <a:endParaRPr lang="tr-TR"/>
        </a:p>
      </dgm:t>
    </dgm:pt>
    <dgm:pt modelId="{6C79B77D-C08E-4467-9977-B5CE855EC52C}" type="pres">
      <dgm:prSet presAssocID="{681CEF2A-B1B9-4C19-8171-51F7B04B5EBF}" presName="Name9" presStyleLbl="parChTrans1D2" presStyleIdx="2" presStyleCnt="6"/>
      <dgm:spPr/>
      <dgm:t>
        <a:bodyPr/>
        <a:lstStyle/>
        <a:p>
          <a:endParaRPr lang="tr-TR"/>
        </a:p>
      </dgm:t>
    </dgm:pt>
    <dgm:pt modelId="{00FA128A-F7D6-4615-B320-F3C81F4B8E56}" type="pres">
      <dgm:prSet presAssocID="{681CEF2A-B1B9-4C19-8171-51F7B04B5EBF}" presName="connTx" presStyleLbl="parChTrans1D2" presStyleIdx="2" presStyleCnt="6"/>
      <dgm:spPr/>
      <dgm:t>
        <a:bodyPr/>
        <a:lstStyle/>
        <a:p>
          <a:endParaRPr lang="tr-TR"/>
        </a:p>
      </dgm:t>
    </dgm:pt>
    <dgm:pt modelId="{61EBF992-4E2C-4444-90F9-2E76CC96BD2A}" type="pres">
      <dgm:prSet presAssocID="{1C91676B-CBC4-4BBB-811C-96484B344573}" presName="node" presStyleLbl="node1" presStyleIdx="2" presStyleCnt="6" custScaleX="140848" custScaleY="113749" custRadScaleRad="175459" custRadScaleInc="-24454">
        <dgm:presLayoutVars>
          <dgm:bulletEnabled val="1"/>
        </dgm:presLayoutVars>
      </dgm:prSet>
      <dgm:spPr/>
      <dgm:t>
        <a:bodyPr/>
        <a:lstStyle/>
        <a:p>
          <a:endParaRPr lang="tr-TR"/>
        </a:p>
      </dgm:t>
    </dgm:pt>
    <dgm:pt modelId="{AD81B934-FFD6-479F-BA83-24647A1B0F9E}" type="pres">
      <dgm:prSet presAssocID="{F7F34D08-DC45-4980-BAED-9B43B46B799D}" presName="Name9" presStyleLbl="parChTrans1D2" presStyleIdx="3" presStyleCnt="6"/>
      <dgm:spPr/>
      <dgm:t>
        <a:bodyPr/>
        <a:lstStyle/>
        <a:p>
          <a:endParaRPr lang="tr-TR"/>
        </a:p>
      </dgm:t>
    </dgm:pt>
    <dgm:pt modelId="{E7BEEBEE-C332-4EFD-91D0-8078B5BA2F4E}" type="pres">
      <dgm:prSet presAssocID="{F7F34D08-DC45-4980-BAED-9B43B46B799D}" presName="connTx" presStyleLbl="parChTrans1D2" presStyleIdx="3" presStyleCnt="6"/>
      <dgm:spPr/>
      <dgm:t>
        <a:bodyPr/>
        <a:lstStyle/>
        <a:p>
          <a:endParaRPr lang="tr-TR"/>
        </a:p>
      </dgm:t>
    </dgm:pt>
    <dgm:pt modelId="{D635F7D2-85C7-419B-B213-05FB81A24A3D}" type="pres">
      <dgm:prSet presAssocID="{F93BF8F7-F159-4F80-A581-6C456647869C}" presName="node" presStyleLbl="node1" presStyleIdx="3" presStyleCnt="6" custScaleX="152781" custRadScaleRad="108825" custRadScaleInc="-821">
        <dgm:presLayoutVars>
          <dgm:bulletEnabled val="1"/>
        </dgm:presLayoutVars>
      </dgm:prSet>
      <dgm:spPr/>
      <dgm:t>
        <a:bodyPr/>
        <a:lstStyle/>
        <a:p>
          <a:endParaRPr lang="tr-TR"/>
        </a:p>
      </dgm:t>
    </dgm:pt>
    <dgm:pt modelId="{BF594FA2-0EA5-46F3-8B05-DCE94D1A47FB}" type="pres">
      <dgm:prSet presAssocID="{64F83D75-2483-4767-9587-C7FF9CE773A4}" presName="Name9" presStyleLbl="parChTrans1D2" presStyleIdx="4" presStyleCnt="6"/>
      <dgm:spPr/>
      <dgm:t>
        <a:bodyPr/>
        <a:lstStyle/>
        <a:p>
          <a:endParaRPr lang="tr-TR"/>
        </a:p>
      </dgm:t>
    </dgm:pt>
    <dgm:pt modelId="{BB1E9C1C-89F3-47C9-A7BD-2D9E4D93AF66}" type="pres">
      <dgm:prSet presAssocID="{64F83D75-2483-4767-9587-C7FF9CE773A4}" presName="connTx" presStyleLbl="parChTrans1D2" presStyleIdx="4" presStyleCnt="6"/>
      <dgm:spPr/>
      <dgm:t>
        <a:bodyPr/>
        <a:lstStyle/>
        <a:p>
          <a:endParaRPr lang="tr-TR"/>
        </a:p>
      </dgm:t>
    </dgm:pt>
    <dgm:pt modelId="{97A2DE6C-B0CF-4FFB-B151-7B3934DC725C}" type="pres">
      <dgm:prSet presAssocID="{4633BC22-EB6C-4007-BC9E-B5256B757BB3}" presName="node" presStyleLbl="node1" presStyleIdx="4" presStyleCnt="6" custScaleX="150665" custScaleY="127473" custRadScaleRad="169637" custRadScaleInc="37857">
        <dgm:presLayoutVars>
          <dgm:bulletEnabled val="1"/>
        </dgm:presLayoutVars>
      </dgm:prSet>
      <dgm:spPr/>
      <dgm:t>
        <a:bodyPr/>
        <a:lstStyle/>
        <a:p>
          <a:endParaRPr lang="tr-TR"/>
        </a:p>
      </dgm:t>
    </dgm:pt>
    <dgm:pt modelId="{63999288-AC1E-4140-AF12-0075157F8D53}" type="pres">
      <dgm:prSet presAssocID="{D5D06738-67A6-4CBE-940B-A20216745FE2}" presName="Name9" presStyleLbl="parChTrans1D2" presStyleIdx="5" presStyleCnt="6"/>
      <dgm:spPr/>
      <dgm:t>
        <a:bodyPr/>
        <a:lstStyle/>
        <a:p>
          <a:endParaRPr lang="tr-TR"/>
        </a:p>
      </dgm:t>
    </dgm:pt>
    <dgm:pt modelId="{D281924D-D821-424D-A611-2C4994B5FAE6}" type="pres">
      <dgm:prSet presAssocID="{D5D06738-67A6-4CBE-940B-A20216745FE2}" presName="connTx" presStyleLbl="parChTrans1D2" presStyleIdx="5" presStyleCnt="6"/>
      <dgm:spPr/>
      <dgm:t>
        <a:bodyPr/>
        <a:lstStyle/>
        <a:p>
          <a:endParaRPr lang="tr-TR"/>
        </a:p>
      </dgm:t>
    </dgm:pt>
    <dgm:pt modelId="{69C6504D-B50A-45A8-BF4D-3004B45258F8}" type="pres">
      <dgm:prSet presAssocID="{8E79EE79-6AE4-4930-B916-C6DC78238F16}" presName="node" presStyleLbl="node1" presStyleIdx="5" presStyleCnt="6" custScaleX="120446" custScaleY="111401" custRadScaleRad="187429" custRadScaleInc="-8179">
        <dgm:presLayoutVars>
          <dgm:bulletEnabled val="1"/>
        </dgm:presLayoutVars>
      </dgm:prSet>
      <dgm:spPr/>
      <dgm:t>
        <a:bodyPr/>
        <a:lstStyle/>
        <a:p>
          <a:endParaRPr lang="tr-TR"/>
        </a:p>
      </dgm:t>
    </dgm:pt>
  </dgm:ptLst>
  <dgm:cxnLst>
    <dgm:cxn modelId="{0B1E0A31-878A-4058-92EB-E75A50EC0679}" type="presOf" srcId="{D5D06738-67A6-4CBE-940B-A20216745FE2}" destId="{63999288-AC1E-4140-AF12-0075157F8D53}" srcOrd="0" destOrd="0" presId="urn:microsoft.com/office/officeart/2005/8/layout/radial1"/>
    <dgm:cxn modelId="{79247DD0-B7D7-4730-AB4B-B6C581F25160}" type="presOf" srcId="{681CEF2A-B1B9-4C19-8171-51F7B04B5EBF}" destId="{00FA128A-F7D6-4615-B320-F3C81F4B8E56}" srcOrd="1" destOrd="0" presId="urn:microsoft.com/office/officeart/2005/8/layout/radial1"/>
    <dgm:cxn modelId="{B77DAAED-6DD5-4AAC-A70A-D60FDCD9D140}" type="presOf" srcId="{A642882F-D45D-4B5D-8B6B-E17B11F4CF41}" destId="{99F8E8B7-F1EA-464B-A57F-600965B5D42C}" srcOrd="0" destOrd="0" presId="urn:microsoft.com/office/officeart/2005/8/layout/radial1"/>
    <dgm:cxn modelId="{9C7437B3-D46D-486E-A9B9-68DEE5DF3D05}" type="presOf" srcId="{F93BF8F7-F159-4F80-A581-6C456647869C}" destId="{D635F7D2-85C7-419B-B213-05FB81A24A3D}" srcOrd="0" destOrd="0" presId="urn:microsoft.com/office/officeart/2005/8/layout/radial1"/>
    <dgm:cxn modelId="{71EF45D4-0380-4277-B438-DE71A5BFAD49}" type="presOf" srcId="{1C91676B-CBC4-4BBB-811C-96484B344573}" destId="{61EBF992-4E2C-4444-90F9-2E76CC96BD2A}" srcOrd="0" destOrd="0" presId="urn:microsoft.com/office/officeart/2005/8/layout/radial1"/>
    <dgm:cxn modelId="{1B48E680-70E3-4338-B9E9-2E5A840ABED5}" srcId="{25967CBD-DA25-44CB-8D75-8C015A9EE080}" destId="{1C91676B-CBC4-4BBB-811C-96484B344573}" srcOrd="2" destOrd="0" parTransId="{681CEF2A-B1B9-4C19-8171-51F7B04B5EBF}" sibTransId="{7B3F93D6-7567-480B-9811-A07B516306CF}"/>
    <dgm:cxn modelId="{C1E5C40C-1B4F-4046-B32D-45426B86F562}" srcId="{25967CBD-DA25-44CB-8D75-8C015A9EE080}" destId="{4633BC22-EB6C-4007-BC9E-B5256B757BB3}" srcOrd="4" destOrd="0" parTransId="{64F83D75-2483-4767-9587-C7FF9CE773A4}" sibTransId="{30FEEE48-E01E-473D-9C45-FF5769ACC4E8}"/>
    <dgm:cxn modelId="{96B7F99B-D4B0-489F-BF45-B3B2C68E5C69}" type="presOf" srcId="{64F83D75-2483-4767-9587-C7FF9CE773A4}" destId="{BF594FA2-0EA5-46F3-8B05-DCE94D1A47FB}" srcOrd="0" destOrd="0" presId="urn:microsoft.com/office/officeart/2005/8/layout/radial1"/>
    <dgm:cxn modelId="{3D3E37F8-6B33-413C-9CE9-975DFC6C5AF0}" type="presOf" srcId="{D5D06738-67A6-4CBE-940B-A20216745FE2}" destId="{D281924D-D821-424D-A611-2C4994B5FAE6}" srcOrd="1" destOrd="0" presId="urn:microsoft.com/office/officeart/2005/8/layout/radial1"/>
    <dgm:cxn modelId="{9C9223F8-D4F3-4FCA-8E51-CFF759821AFB}" type="presOf" srcId="{25967CBD-DA25-44CB-8D75-8C015A9EE080}" destId="{CBA1D295-60E4-43C7-9B1B-8A975E1753F0}" srcOrd="0" destOrd="0" presId="urn:microsoft.com/office/officeart/2005/8/layout/radial1"/>
    <dgm:cxn modelId="{80704484-0E9C-437B-BC85-78FD920BC436}" srcId="{25967CBD-DA25-44CB-8D75-8C015A9EE080}" destId="{7385ED20-5905-4D9C-8B2E-B68E4F332A67}" srcOrd="0" destOrd="0" parTransId="{710D0BA8-554A-455C-9CCE-B6AEBE51A3B5}" sibTransId="{28B72EB5-C1CA-4C41-9FFA-9A881A71C278}"/>
    <dgm:cxn modelId="{14B7E37F-556C-4A75-89BE-D4687D60D49E}" srcId="{A642882F-D45D-4B5D-8B6B-E17B11F4CF41}" destId="{25967CBD-DA25-44CB-8D75-8C015A9EE080}" srcOrd="0" destOrd="0" parTransId="{11B64455-6291-4FE1-9AF5-4AF3962FCE76}" sibTransId="{B039E4A9-4886-4E9F-AE88-54C7EDCAF87B}"/>
    <dgm:cxn modelId="{1C3F4AD5-EDA9-4A20-9979-C32B0114CC10}" type="presOf" srcId="{F7F34D08-DC45-4980-BAED-9B43B46B799D}" destId="{AD81B934-FFD6-479F-BA83-24647A1B0F9E}" srcOrd="0" destOrd="0" presId="urn:microsoft.com/office/officeart/2005/8/layout/radial1"/>
    <dgm:cxn modelId="{B768714F-E5F0-4FA8-AC97-CED527CE8FA1}" srcId="{25967CBD-DA25-44CB-8D75-8C015A9EE080}" destId="{8E79EE79-6AE4-4930-B916-C6DC78238F16}" srcOrd="5" destOrd="0" parTransId="{D5D06738-67A6-4CBE-940B-A20216745FE2}" sibTransId="{280081BE-6055-4828-A31F-66AFB4FEA13D}"/>
    <dgm:cxn modelId="{532A69A2-448A-401C-825F-AA209D7082AE}" type="presOf" srcId="{681CEF2A-B1B9-4C19-8171-51F7B04B5EBF}" destId="{6C79B77D-C08E-4467-9977-B5CE855EC52C}" srcOrd="0" destOrd="0" presId="urn:microsoft.com/office/officeart/2005/8/layout/radial1"/>
    <dgm:cxn modelId="{17B64130-DFA9-4E18-83B8-C8EFF4FF7C3F}" type="presOf" srcId="{02787BAB-7DFB-4487-8084-39BECA4A2AAF}" destId="{98E0DF1D-72E1-4CAE-A5F0-626DB8E2392C}" srcOrd="0" destOrd="0" presId="urn:microsoft.com/office/officeart/2005/8/layout/radial1"/>
    <dgm:cxn modelId="{05327D76-561D-478E-B27F-700A2D2B0596}" type="presOf" srcId="{8E79EE79-6AE4-4930-B916-C6DC78238F16}" destId="{69C6504D-B50A-45A8-BF4D-3004B45258F8}" srcOrd="0" destOrd="0" presId="urn:microsoft.com/office/officeart/2005/8/layout/radial1"/>
    <dgm:cxn modelId="{E547C3AD-5653-408F-B6F8-B82097A84BA8}" type="presOf" srcId="{7385ED20-5905-4D9C-8B2E-B68E4F332A67}" destId="{AFF84C47-FFBC-4F80-8C0D-B4FFF1E9B79E}" srcOrd="0" destOrd="0" presId="urn:microsoft.com/office/officeart/2005/8/layout/radial1"/>
    <dgm:cxn modelId="{6CD9E2F6-690F-45DA-A528-DE5B13EBC4AF}" srcId="{25967CBD-DA25-44CB-8D75-8C015A9EE080}" destId="{F93BF8F7-F159-4F80-A581-6C456647869C}" srcOrd="3" destOrd="0" parTransId="{F7F34D08-DC45-4980-BAED-9B43B46B799D}" sibTransId="{BEFC1EC9-4708-404E-8B67-D3B55DBA77C0}"/>
    <dgm:cxn modelId="{16F29E84-AC1D-456E-B951-111593259584}" type="presOf" srcId="{1406F779-7343-4D41-AFFB-D8A14DD91EA8}" destId="{C5D2E022-8FEA-43C2-A9B6-89C94FF1A33E}" srcOrd="0" destOrd="0" presId="urn:microsoft.com/office/officeart/2005/8/layout/radial1"/>
    <dgm:cxn modelId="{C0A876EF-CBA5-439E-8E83-F06174B4C597}" type="presOf" srcId="{64F83D75-2483-4767-9587-C7FF9CE773A4}" destId="{BB1E9C1C-89F3-47C9-A7BD-2D9E4D93AF66}" srcOrd="1" destOrd="0" presId="urn:microsoft.com/office/officeart/2005/8/layout/radial1"/>
    <dgm:cxn modelId="{D73A3C65-3613-4A36-A57B-2611EB92293A}" type="presOf" srcId="{4633BC22-EB6C-4007-BC9E-B5256B757BB3}" destId="{97A2DE6C-B0CF-4FFB-B151-7B3934DC725C}" srcOrd="0" destOrd="0" presId="urn:microsoft.com/office/officeart/2005/8/layout/radial1"/>
    <dgm:cxn modelId="{3AC76043-C4AF-4248-B2F4-CC8EC6DDD7CD}" srcId="{25967CBD-DA25-44CB-8D75-8C015A9EE080}" destId="{02787BAB-7DFB-4487-8084-39BECA4A2AAF}" srcOrd="1" destOrd="0" parTransId="{1406F779-7343-4D41-AFFB-D8A14DD91EA8}" sibTransId="{C72AD434-99FE-4697-8011-DAEC559B7524}"/>
    <dgm:cxn modelId="{D2826A2F-46BF-4317-BDD3-CEE40726D755}" type="presOf" srcId="{710D0BA8-554A-455C-9CCE-B6AEBE51A3B5}" destId="{28187090-91BA-444A-8E40-A33D671D2649}" srcOrd="0" destOrd="0" presId="urn:microsoft.com/office/officeart/2005/8/layout/radial1"/>
    <dgm:cxn modelId="{9FA11F6B-55A1-4870-B331-72D818D7F210}" type="presOf" srcId="{F7F34D08-DC45-4980-BAED-9B43B46B799D}" destId="{E7BEEBEE-C332-4EFD-91D0-8078B5BA2F4E}" srcOrd="1" destOrd="0" presId="urn:microsoft.com/office/officeart/2005/8/layout/radial1"/>
    <dgm:cxn modelId="{F0E1C3A5-0131-4A32-ADD8-FA55E0EED02E}" type="presOf" srcId="{1406F779-7343-4D41-AFFB-D8A14DD91EA8}" destId="{EF2392B7-02C1-44DC-8CE1-657C0F5840BF}" srcOrd="1" destOrd="0" presId="urn:microsoft.com/office/officeart/2005/8/layout/radial1"/>
    <dgm:cxn modelId="{B58FCEEC-460A-4C29-85F3-40FFA8B0A85A}" type="presOf" srcId="{710D0BA8-554A-455C-9CCE-B6AEBE51A3B5}" destId="{D3F3ECFA-F8F0-4D82-8256-DFD6F4C72AA4}" srcOrd="1" destOrd="0" presId="urn:microsoft.com/office/officeart/2005/8/layout/radial1"/>
    <dgm:cxn modelId="{8FFE6DF9-8D3E-4C89-BD10-09FF7746B68B}" type="presParOf" srcId="{99F8E8B7-F1EA-464B-A57F-600965B5D42C}" destId="{CBA1D295-60E4-43C7-9B1B-8A975E1753F0}" srcOrd="0" destOrd="0" presId="urn:microsoft.com/office/officeart/2005/8/layout/radial1"/>
    <dgm:cxn modelId="{5D31C321-F491-4637-B4B5-4FCA0DD6799A}" type="presParOf" srcId="{99F8E8B7-F1EA-464B-A57F-600965B5D42C}" destId="{28187090-91BA-444A-8E40-A33D671D2649}" srcOrd="1" destOrd="0" presId="urn:microsoft.com/office/officeart/2005/8/layout/radial1"/>
    <dgm:cxn modelId="{A3B3F915-AF20-4DB9-9C8C-22EA9D3484DC}" type="presParOf" srcId="{28187090-91BA-444A-8E40-A33D671D2649}" destId="{D3F3ECFA-F8F0-4D82-8256-DFD6F4C72AA4}" srcOrd="0" destOrd="0" presId="urn:microsoft.com/office/officeart/2005/8/layout/radial1"/>
    <dgm:cxn modelId="{448D2E33-23F9-4FB9-9E5F-486E6311F141}" type="presParOf" srcId="{99F8E8B7-F1EA-464B-A57F-600965B5D42C}" destId="{AFF84C47-FFBC-4F80-8C0D-B4FFF1E9B79E}" srcOrd="2" destOrd="0" presId="urn:microsoft.com/office/officeart/2005/8/layout/radial1"/>
    <dgm:cxn modelId="{F9C72FAA-24F9-4FD2-85D1-5C6C7CA01759}" type="presParOf" srcId="{99F8E8B7-F1EA-464B-A57F-600965B5D42C}" destId="{C5D2E022-8FEA-43C2-A9B6-89C94FF1A33E}" srcOrd="3" destOrd="0" presId="urn:microsoft.com/office/officeart/2005/8/layout/radial1"/>
    <dgm:cxn modelId="{5CAE0B4E-ECB4-4E11-8D6B-F38F435F731A}" type="presParOf" srcId="{C5D2E022-8FEA-43C2-A9B6-89C94FF1A33E}" destId="{EF2392B7-02C1-44DC-8CE1-657C0F5840BF}" srcOrd="0" destOrd="0" presId="urn:microsoft.com/office/officeart/2005/8/layout/radial1"/>
    <dgm:cxn modelId="{6FDFE576-DF72-4A52-886A-7034A4702289}" type="presParOf" srcId="{99F8E8B7-F1EA-464B-A57F-600965B5D42C}" destId="{98E0DF1D-72E1-4CAE-A5F0-626DB8E2392C}" srcOrd="4" destOrd="0" presId="urn:microsoft.com/office/officeart/2005/8/layout/radial1"/>
    <dgm:cxn modelId="{02721610-5876-4E72-8A20-7A4032CD2109}" type="presParOf" srcId="{99F8E8B7-F1EA-464B-A57F-600965B5D42C}" destId="{6C79B77D-C08E-4467-9977-B5CE855EC52C}" srcOrd="5" destOrd="0" presId="urn:microsoft.com/office/officeart/2005/8/layout/radial1"/>
    <dgm:cxn modelId="{BA11614A-C4E7-4C3A-BE3B-E6E97B6BBE6D}" type="presParOf" srcId="{6C79B77D-C08E-4467-9977-B5CE855EC52C}" destId="{00FA128A-F7D6-4615-B320-F3C81F4B8E56}" srcOrd="0" destOrd="0" presId="urn:microsoft.com/office/officeart/2005/8/layout/radial1"/>
    <dgm:cxn modelId="{9883BE26-1F99-4C4B-907F-FC82607DF3D4}" type="presParOf" srcId="{99F8E8B7-F1EA-464B-A57F-600965B5D42C}" destId="{61EBF992-4E2C-4444-90F9-2E76CC96BD2A}" srcOrd="6" destOrd="0" presId="urn:microsoft.com/office/officeart/2005/8/layout/radial1"/>
    <dgm:cxn modelId="{89C45D6D-D97D-4465-9D54-414AFD4DB192}" type="presParOf" srcId="{99F8E8B7-F1EA-464B-A57F-600965B5D42C}" destId="{AD81B934-FFD6-479F-BA83-24647A1B0F9E}" srcOrd="7" destOrd="0" presId="urn:microsoft.com/office/officeart/2005/8/layout/radial1"/>
    <dgm:cxn modelId="{4422E055-D4A9-40B2-9F38-CA6B791C6FE2}" type="presParOf" srcId="{AD81B934-FFD6-479F-BA83-24647A1B0F9E}" destId="{E7BEEBEE-C332-4EFD-91D0-8078B5BA2F4E}" srcOrd="0" destOrd="0" presId="urn:microsoft.com/office/officeart/2005/8/layout/radial1"/>
    <dgm:cxn modelId="{9D16F9D5-099D-4810-813D-E17D86A81DBD}" type="presParOf" srcId="{99F8E8B7-F1EA-464B-A57F-600965B5D42C}" destId="{D635F7D2-85C7-419B-B213-05FB81A24A3D}" srcOrd="8" destOrd="0" presId="urn:microsoft.com/office/officeart/2005/8/layout/radial1"/>
    <dgm:cxn modelId="{146AFBA5-0075-47B8-9A70-50A65332A1A4}" type="presParOf" srcId="{99F8E8B7-F1EA-464B-A57F-600965B5D42C}" destId="{BF594FA2-0EA5-46F3-8B05-DCE94D1A47FB}" srcOrd="9" destOrd="0" presId="urn:microsoft.com/office/officeart/2005/8/layout/radial1"/>
    <dgm:cxn modelId="{2C963599-04B2-4777-852A-1F2329E6CE90}" type="presParOf" srcId="{BF594FA2-0EA5-46F3-8B05-DCE94D1A47FB}" destId="{BB1E9C1C-89F3-47C9-A7BD-2D9E4D93AF66}" srcOrd="0" destOrd="0" presId="urn:microsoft.com/office/officeart/2005/8/layout/radial1"/>
    <dgm:cxn modelId="{F9C22C0F-E6C9-4BF8-865A-A9F765C0F5D1}" type="presParOf" srcId="{99F8E8B7-F1EA-464B-A57F-600965B5D42C}" destId="{97A2DE6C-B0CF-4FFB-B151-7B3934DC725C}" srcOrd="10" destOrd="0" presId="urn:microsoft.com/office/officeart/2005/8/layout/radial1"/>
    <dgm:cxn modelId="{7A2A16CE-6A74-4109-8B9F-D140DDE4D8D8}" type="presParOf" srcId="{99F8E8B7-F1EA-464B-A57F-600965B5D42C}" destId="{63999288-AC1E-4140-AF12-0075157F8D53}" srcOrd="11" destOrd="0" presId="urn:microsoft.com/office/officeart/2005/8/layout/radial1"/>
    <dgm:cxn modelId="{D8B21730-EAD1-4962-8871-BCC4D3118605}" type="presParOf" srcId="{63999288-AC1E-4140-AF12-0075157F8D53}" destId="{D281924D-D821-424D-A611-2C4994B5FAE6}" srcOrd="0" destOrd="0" presId="urn:microsoft.com/office/officeart/2005/8/layout/radial1"/>
    <dgm:cxn modelId="{F7795146-238C-438E-9F34-A6DE1E14292A}" type="presParOf" srcId="{99F8E8B7-F1EA-464B-A57F-600965B5D42C}" destId="{69C6504D-B50A-45A8-BF4D-3004B45258F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136DEB-14ED-44D8-B125-566E69BBDF4F}" type="doc">
      <dgm:prSet loTypeId="urn:microsoft.com/office/officeart/2005/8/layout/venn1" loCatId="relationship" qsTypeId="urn:microsoft.com/office/officeart/2005/8/quickstyle/3d1" qsCatId="3D" csTypeId="urn:microsoft.com/office/officeart/2005/8/colors/accent3_3" csCatId="accent3" phldr="1"/>
      <dgm:spPr/>
    </dgm:pt>
    <dgm:pt modelId="{77FFAFFA-EB01-47F1-A976-AC8A39132456}">
      <dgm:prSet phldrT="[Metin]"/>
      <dgm:spPr>
        <a:effectLst>
          <a:glow rad="228600">
            <a:schemeClr val="accent4">
              <a:satMod val="175000"/>
              <a:alpha val="40000"/>
            </a:schemeClr>
          </a:glow>
        </a:effectLst>
      </dgm:spPr>
      <dgm:t>
        <a:bodyPr/>
        <a:lstStyle/>
        <a:p>
          <a:r>
            <a:rPr lang="tr-TR" b="1" dirty="0" smtClean="0"/>
            <a:t>Harcama Yetkilileri</a:t>
          </a:r>
          <a:endParaRPr lang="tr-TR" b="1" dirty="0"/>
        </a:p>
      </dgm:t>
    </dgm:pt>
    <dgm:pt modelId="{318F6F00-F854-47C1-94CE-0C2142A9CC83}" type="parTrans" cxnId="{6DF7B944-E52B-4976-804B-2A07BA3E0195}">
      <dgm:prSet/>
      <dgm:spPr/>
      <dgm:t>
        <a:bodyPr/>
        <a:lstStyle/>
        <a:p>
          <a:endParaRPr lang="tr-TR"/>
        </a:p>
      </dgm:t>
    </dgm:pt>
    <dgm:pt modelId="{6DCA995F-1000-4062-8C5F-4CD29CE6AE18}" type="sibTrans" cxnId="{6DF7B944-E52B-4976-804B-2A07BA3E0195}">
      <dgm:prSet/>
      <dgm:spPr/>
      <dgm:t>
        <a:bodyPr/>
        <a:lstStyle/>
        <a:p>
          <a:endParaRPr lang="tr-TR"/>
        </a:p>
      </dgm:t>
    </dgm:pt>
    <dgm:pt modelId="{378776B5-45C9-4CDD-B5A2-218930FD13E7}">
      <dgm:prSet phldrT="[Metin]"/>
      <dgm:spPr>
        <a:effectLst>
          <a:glow rad="228600">
            <a:schemeClr val="accent4">
              <a:satMod val="175000"/>
              <a:alpha val="40000"/>
            </a:schemeClr>
          </a:glow>
        </a:effectLst>
      </dgm:spPr>
      <dgm:t>
        <a:bodyPr/>
        <a:lstStyle/>
        <a:p>
          <a:r>
            <a:rPr lang="tr-TR" b="1" dirty="0" smtClean="0"/>
            <a:t>İç Denetçiler</a:t>
          </a:r>
          <a:endParaRPr lang="tr-TR" b="1" dirty="0"/>
        </a:p>
      </dgm:t>
    </dgm:pt>
    <dgm:pt modelId="{E09C1C10-0220-46BD-8C92-3FA107DE6A7F}" type="parTrans" cxnId="{56E95D7E-7D5E-48B4-A9FC-D3F4AA6E7E4F}">
      <dgm:prSet/>
      <dgm:spPr/>
      <dgm:t>
        <a:bodyPr/>
        <a:lstStyle/>
        <a:p>
          <a:endParaRPr lang="tr-TR"/>
        </a:p>
      </dgm:t>
    </dgm:pt>
    <dgm:pt modelId="{53DC77DC-3FFE-40AD-AEF4-ED778E047755}" type="sibTrans" cxnId="{56E95D7E-7D5E-48B4-A9FC-D3F4AA6E7E4F}">
      <dgm:prSet/>
      <dgm:spPr/>
      <dgm:t>
        <a:bodyPr/>
        <a:lstStyle/>
        <a:p>
          <a:endParaRPr lang="tr-TR"/>
        </a:p>
      </dgm:t>
    </dgm:pt>
    <dgm:pt modelId="{D92C8348-1A0F-4EEF-97A4-FC66B3045CE4}">
      <dgm:prSet phldrT="[Metin]"/>
      <dgm:spPr>
        <a:effectLst>
          <a:glow rad="228600">
            <a:schemeClr val="accent4">
              <a:satMod val="175000"/>
              <a:alpha val="40000"/>
            </a:schemeClr>
          </a:glow>
        </a:effectLst>
      </dgm:spPr>
      <dgm:t>
        <a:bodyPr/>
        <a:lstStyle/>
        <a:p>
          <a:r>
            <a:rPr lang="tr-TR" b="1" dirty="0" smtClean="0"/>
            <a:t>Mali Hizmetler Birimi</a:t>
          </a:r>
          <a:endParaRPr lang="tr-TR" b="1" dirty="0"/>
        </a:p>
      </dgm:t>
    </dgm:pt>
    <dgm:pt modelId="{F3332BE7-5414-4C3C-95E3-5BE5DF5A60D4}" type="parTrans" cxnId="{05789A87-C8CE-4CD6-889F-C1F34EFC655C}">
      <dgm:prSet/>
      <dgm:spPr/>
      <dgm:t>
        <a:bodyPr/>
        <a:lstStyle/>
        <a:p>
          <a:endParaRPr lang="tr-TR"/>
        </a:p>
      </dgm:t>
    </dgm:pt>
    <dgm:pt modelId="{F8820876-47C3-4A6C-BDE0-DE72633043F7}" type="sibTrans" cxnId="{05789A87-C8CE-4CD6-889F-C1F34EFC655C}">
      <dgm:prSet/>
      <dgm:spPr/>
      <dgm:t>
        <a:bodyPr/>
        <a:lstStyle/>
        <a:p>
          <a:endParaRPr lang="tr-TR"/>
        </a:p>
      </dgm:t>
    </dgm:pt>
    <dgm:pt modelId="{331A8E8E-12C6-4D3C-B2B0-3F34274081DA}" type="pres">
      <dgm:prSet presAssocID="{5B136DEB-14ED-44D8-B125-566E69BBDF4F}" presName="compositeShape" presStyleCnt="0">
        <dgm:presLayoutVars>
          <dgm:chMax val="7"/>
          <dgm:dir/>
          <dgm:resizeHandles val="exact"/>
        </dgm:presLayoutVars>
      </dgm:prSet>
      <dgm:spPr/>
    </dgm:pt>
    <dgm:pt modelId="{4FFAC275-0E90-4376-AF04-767A0E648A23}" type="pres">
      <dgm:prSet presAssocID="{77FFAFFA-EB01-47F1-A976-AC8A39132456}" presName="circ1" presStyleLbl="vennNode1" presStyleIdx="0" presStyleCnt="3" custLinFactNeighborX="-31056" custLinFactNeighborY="-2328"/>
      <dgm:spPr/>
      <dgm:t>
        <a:bodyPr/>
        <a:lstStyle/>
        <a:p>
          <a:endParaRPr lang="tr-TR"/>
        </a:p>
      </dgm:t>
    </dgm:pt>
    <dgm:pt modelId="{A7C762BB-9360-48AA-8A5B-17136FBB761F}" type="pres">
      <dgm:prSet presAssocID="{77FFAFFA-EB01-47F1-A976-AC8A39132456}" presName="circ1Tx" presStyleLbl="revTx" presStyleIdx="0" presStyleCnt="0">
        <dgm:presLayoutVars>
          <dgm:chMax val="0"/>
          <dgm:chPref val="0"/>
          <dgm:bulletEnabled val="1"/>
        </dgm:presLayoutVars>
      </dgm:prSet>
      <dgm:spPr/>
      <dgm:t>
        <a:bodyPr/>
        <a:lstStyle/>
        <a:p>
          <a:endParaRPr lang="tr-TR"/>
        </a:p>
      </dgm:t>
    </dgm:pt>
    <dgm:pt modelId="{B5DDA75C-AB51-4930-8986-32EF89191D4B}" type="pres">
      <dgm:prSet presAssocID="{378776B5-45C9-4CDD-B5A2-218930FD13E7}" presName="circ2" presStyleLbl="vennNode1" presStyleIdx="1" presStyleCnt="3" custLinFactNeighborX="-18278" custLinFactNeighborY="-7789"/>
      <dgm:spPr/>
      <dgm:t>
        <a:bodyPr/>
        <a:lstStyle/>
        <a:p>
          <a:endParaRPr lang="tr-TR"/>
        </a:p>
      </dgm:t>
    </dgm:pt>
    <dgm:pt modelId="{E5A0697D-FC77-4139-A223-AAC42F0FA44C}" type="pres">
      <dgm:prSet presAssocID="{378776B5-45C9-4CDD-B5A2-218930FD13E7}" presName="circ2Tx" presStyleLbl="revTx" presStyleIdx="0" presStyleCnt="0">
        <dgm:presLayoutVars>
          <dgm:chMax val="0"/>
          <dgm:chPref val="0"/>
          <dgm:bulletEnabled val="1"/>
        </dgm:presLayoutVars>
      </dgm:prSet>
      <dgm:spPr/>
      <dgm:t>
        <a:bodyPr/>
        <a:lstStyle/>
        <a:p>
          <a:endParaRPr lang="tr-TR"/>
        </a:p>
      </dgm:t>
    </dgm:pt>
    <dgm:pt modelId="{46C2790A-E02B-4DCC-9123-9C949D0D2391}" type="pres">
      <dgm:prSet presAssocID="{D92C8348-1A0F-4EEF-97A4-FC66B3045CE4}" presName="circ3" presStyleLbl="vennNode1" presStyleIdx="2" presStyleCnt="3" custLinFactNeighborX="-33183" custLinFactNeighborY="-3413"/>
      <dgm:spPr/>
      <dgm:t>
        <a:bodyPr/>
        <a:lstStyle/>
        <a:p>
          <a:endParaRPr lang="tr-TR"/>
        </a:p>
      </dgm:t>
    </dgm:pt>
    <dgm:pt modelId="{5649C074-1521-457C-A0A8-828C94DAC940}" type="pres">
      <dgm:prSet presAssocID="{D92C8348-1A0F-4EEF-97A4-FC66B3045CE4}" presName="circ3Tx" presStyleLbl="revTx" presStyleIdx="0" presStyleCnt="0">
        <dgm:presLayoutVars>
          <dgm:chMax val="0"/>
          <dgm:chPref val="0"/>
          <dgm:bulletEnabled val="1"/>
        </dgm:presLayoutVars>
      </dgm:prSet>
      <dgm:spPr/>
      <dgm:t>
        <a:bodyPr/>
        <a:lstStyle/>
        <a:p>
          <a:endParaRPr lang="tr-TR"/>
        </a:p>
      </dgm:t>
    </dgm:pt>
  </dgm:ptLst>
  <dgm:cxnLst>
    <dgm:cxn modelId="{05789A87-C8CE-4CD6-889F-C1F34EFC655C}" srcId="{5B136DEB-14ED-44D8-B125-566E69BBDF4F}" destId="{D92C8348-1A0F-4EEF-97A4-FC66B3045CE4}" srcOrd="2" destOrd="0" parTransId="{F3332BE7-5414-4C3C-95E3-5BE5DF5A60D4}" sibTransId="{F8820876-47C3-4A6C-BDE0-DE72633043F7}"/>
    <dgm:cxn modelId="{07D0C6B3-2C05-4138-A586-CA95031E12C8}" type="presOf" srcId="{77FFAFFA-EB01-47F1-A976-AC8A39132456}" destId="{A7C762BB-9360-48AA-8A5B-17136FBB761F}" srcOrd="1" destOrd="0" presId="urn:microsoft.com/office/officeart/2005/8/layout/venn1"/>
    <dgm:cxn modelId="{E677942E-D3D7-4882-99FA-31BB90BDDEBB}" type="presOf" srcId="{378776B5-45C9-4CDD-B5A2-218930FD13E7}" destId="{B5DDA75C-AB51-4930-8986-32EF89191D4B}" srcOrd="0" destOrd="0" presId="urn:microsoft.com/office/officeart/2005/8/layout/venn1"/>
    <dgm:cxn modelId="{2F2766AA-A8FB-4334-AC6C-A54407739D8F}" type="presOf" srcId="{378776B5-45C9-4CDD-B5A2-218930FD13E7}" destId="{E5A0697D-FC77-4139-A223-AAC42F0FA44C}" srcOrd="1" destOrd="0" presId="urn:microsoft.com/office/officeart/2005/8/layout/venn1"/>
    <dgm:cxn modelId="{2315C127-A810-409F-8E9D-868EBBD0AB6D}" type="presOf" srcId="{D92C8348-1A0F-4EEF-97A4-FC66B3045CE4}" destId="{46C2790A-E02B-4DCC-9123-9C949D0D2391}" srcOrd="0" destOrd="0" presId="urn:microsoft.com/office/officeart/2005/8/layout/venn1"/>
    <dgm:cxn modelId="{56E95D7E-7D5E-48B4-A9FC-D3F4AA6E7E4F}" srcId="{5B136DEB-14ED-44D8-B125-566E69BBDF4F}" destId="{378776B5-45C9-4CDD-B5A2-218930FD13E7}" srcOrd="1" destOrd="0" parTransId="{E09C1C10-0220-46BD-8C92-3FA107DE6A7F}" sibTransId="{53DC77DC-3FFE-40AD-AEF4-ED778E047755}"/>
    <dgm:cxn modelId="{6DF7B944-E52B-4976-804B-2A07BA3E0195}" srcId="{5B136DEB-14ED-44D8-B125-566E69BBDF4F}" destId="{77FFAFFA-EB01-47F1-A976-AC8A39132456}" srcOrd="0" destOrd="0" parTransId="{318F6F00-F854-47C1-94CE-0C2142A9CC83}" sibTransId="{6DCA995F-1000-4062-8C5F-4CD29CE6AE18}"/>
    <dgm:cxn modelId="{896CFB25-B478-4D3F-AE8F-0E7368ACED72}" type="presOf" srcId="{77FFAFFA-EB01-47F1-A976-AC8A39132456}" destId="{4FFAC275-0E90-4376-AF04-767A0E648A23}" srcOrd="0" destOrd="0" presId="urn:microsoft.com/office/officeart/2005/8/layout/venn1"/>
    <dgm:cxn modelId="{E4CF9D57-D4F6-4828-855D-17925B9BFCB6}" type="presOf" srcId="{5B136DEB-14ED-44D8-B125-566E69BBDF4F}" destId="{331A8E8E-12C6-4D3C-B2B0-3F34274081DA}" srcOrd="0" destOrd="0" presId="urn:microsoft.com/office/officeart/2005/8/layout/venn1"/>
    <dgm:cxn modelId="{36A5A3BC-7280-46FD-B769-9BA393FB5469}" type="presOf" srcId="{D92C8348-1A0F-4EEF-97A4-FC66B3045CE4}" destId="{5649C074-1521-457C-A0A8-828C94DAC940}" srcOrd="1" destOrd="0" presId="urn:microsoft.com/office/officeart/2005/8/layout/venn1"/>
    <dgm:cxn modelId="{D9E61A38-D18C-4A67-87A9-9A27A519B994}" type="presParOf" srcId="{331A8E8E-12C6-4D3C-B2B0-3F34274081DA}" destId="{4FFAC275-0E90-4376-AF04-767A0E648A23}" srcOrd="0" destOrd="0" presId="urn:microsoft.com/office/officeart/2005/8/layout/venn1"/>
    <dgm:cxn modelId="{5E69143C-C009-4554-8EAF-2A0BA4CD6306}" type="presParOf" srcId="{331A8E8E-12C6-4D3C-B2B0-3F34274081DA}" destId="{A7C762BB-9360-48AA-8A5B-17136FBB761F}" srcOrd="1" destOrd="0" presId="urn:microsoft.com/office/officeart/2005/8/layout/venn1"/>
    <dgm:cxn modelId="{6435A90C-DC80-41CE-9A0B-1148D34964D6}" type="presParOf" srcId="{331A8E8E-12C6-4D3C-B2B0-3F34274081DA}" destId="{B5DDA75C-AB51-4930-8986-32EF89191D4B}" srcOrd="2" destOrd="0" presId="urn:microsoft.com/office/officeart/2005/8/layout/venn1"/>
    <dgm:cxn modelId="{73A3E7DF-3D28-43B1-944D-011FAE974832}" type="presParOf" srcId="{331A8E8E-12C6-4D3C-B2B0-3F34274081DA}" destId="{E5A0697D-FC77-4139-A223-AAC42F0FA44C}" srcOrd="3" destOrd="0" presId="urn:microsoft.com/office/officeart/2005/8/layout/venn1"/>
    <dgm:cxn modelId="{BBD8CF78-5E14-4AD5-BDC7-E8AEC5C54688}" type="presParOf" srcId="{331A8E8E-12C6-4D3C-B2B0-3F34274081DA}" destId="{46C2790A-E02B-4DCC-9123-9C949D0D2391}" srcOrd="4" destOrd="0" presId="urn:microsoft.com/office/officeart/2005/8/layout/venn1"/>
    <dgm:cxn modelId="{6B0925A1-6C20-4076-BF0A-DB37E8C896D7}" type="presParOf" srcId="{331A8E8E-12C6-4D3C-B2B0-3F34274081DA}" destId="{5649C074-1521-457C-A0A8-828C94DAC94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5ACBE0-70BC-4A16-86EE-CD63D8B913A0}" type="doc">
      <dgm:prSet loTypeId="urn:microsoft.com/office/officeart/2005/8/layout/venn1" loCatId="relationship" qsTypeId="urn:microsoft.com/office/officeart/2005/8/quickstyle/3d2#5" qsCatId="3D" csTypeId="urn:microsoft.com/office/officeart/2005/8/colors/accent1_2" csCatId="accent1" phldr="1"/>
      <dgm:spPr/>
      <dgm:t>
        <a:bodyPr/>
        <a:lstStyle/>
        <a:p>
          <a:endParaRPr lang="tr-TR"/>
        </a:p>
      </dgm:t>
    </dgm:pt>
    <dgm:pt modelId="{019098BD-B376-4C2C-B0C1-B374221A34B2}">
      <dgm:prSet/>
      <dgm:spPr/>
      <dgm:t>
        <a:bodyPr/>
        <a:lstStyle/>
        <a:p>
          <a:pPr algn="ctr" rtl="0"/>
          <a:r>
            <a:rPr lang="tr-T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Kamu idaresinin çalışmalarına değer katmak ve geliştirmek için</a:t>
          </a:r>
          <a:endParaRPr lang="tr-T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1F6D85C-B3AD-41BE-83B2-17E7ABBCF12C}" type="parTrans" cxnId="{C7C6CEC0-B1E8-4FB9-AF00-96E07908BD28}">
      <dgm:prSet/>
      <dgm:spPr/>
      <dgm:t>
        <a:bodyPr/>
        <a:lstStyle/>
        <a:p>
          <a:endParaRPr lang="tr-TR"/>
        </a:p>
      </dgm:t>
    </dgm:pt>
    <dgm:pt modelId="{FF1CB8F3-8774-44D5-A149-6FDBDCDE8BF6}" type="sibTrans" cxnId="{C7C6CEC0-B1E8-4FB9-AF00-96E07908BD28}">
      <dgm:prSet/>
      <dgm:spPr/>
      <dgm:t>
        <a:bodyPr/>
        <a:lstStyle/>
        <a:p>
          <a:endParaRPr lang="tr-TR"/>
        </a:p>
      </dgm:t>
    </dgm:pt>
    <dgm:pt modelId="{F358E81F-E9FB-4D51-BF5F-8ACE5D70D5B6}">
      <dgm:prSet/>
      <dgm:spPr/>
      <dgm:t>
        <a:bodyPr/>
        <a:lstStyle/>
        <a:p>
          <a:pPr algn="l" rtl="0"/>
          <a:r>
            <a:rPr lang="tr-TR" dirty="0" smtClean="0"/>
            <a:t>Kaynakların ekonomiklik, etkililik ve verimlilik esaslarına göre yönetilip yönetilmediğini değerlendirmek ve rehberlik yapmak amacıyla yapılan,</a:t>
          </a:r>
          <a:endParaRPr lang="tr-TR" dirty="0"/>
        </a:p>
      </dgm:t>
    </dgm:pt>
    <dgm:pt modelId="{094A4CD5-E299-45A3-A173-DE02BF9F1F70}" type="parTrans" cxnId="{B47CD1DE-42C2-476F-A9B1-8E1A9574D8C1}">
      <dgm:prSet/>
      <dgm:spPr/>
      <dgm:t>
        <a:bodyPr/>
        <a:lstStyle/>
        <a:p>
          <a:endParaRPr lang="tr-TR"/>
        </a:p>
      </dgm:t>
    </dgm:pt>
    <dgm:pt modelId="{FA52605F-7BD5-4A22-9EA2-05FEC5190D26}" type="sibTrans" cxnId="{B47CD1DE-42C2-476F-A9B1-8E1A9574D8C1}">
      <dgm:prSet/>
      <dgm:spPr/>
      <dgm:t>
        <a:bodyPr/>
        <a:lstStyle/>
        <a:p>
          <a:endParaRPr lang="tr-TR"/>
        </a:p>
      </dgm:t>
    </dgm:pt>
    <dgm:pt modelId="{F56A6B8F-67EA-42BA-8E63-8412B9CC2358}">
      <dgm:prSet/>
      <dgm:spPr/>
      <dgm:t>
        <a:bodyPr/>
        <a:lstStyle/>
        <a:p>
          <a:pPr algn="l" rtl="0"/>
          <a:r>
            <a:rPr lang="tr-TR" dirty="0" smtClean="0"/>
            <a:t>Bağımsız, </a:t>
          </a:r>
          <a:endParaRPr lang="tr-TR" dirty="0"/>
        </a:p>
      </dgm:t>
    </dgm:pt>
    <dgm:pt modelId="{24EC2626-5756-465B-9E63-A2629764E041}" type="parTrans" cxnId="{09E0063A-1B32-4C13-8F70-221D20C880B4}">
      <dgm:prSet/>
      <dgm:spPr/>
      <dgm:t>
        <a:bodyPr/>
        <a:lstStyle/>
        <a:p>
          <a:endParaRPr lang="tr-TR"/>
        </a:p>
      </dgm:t>
    </dgm:pt>
    <dgm:pt modelId="{3868CCC7-7F45-4571-88F7-62A1AD3F1C3C}" type="sibTrans" cxnId="{09E0063A-1B32-4C13-8F70-221D20C880B4}">
      <dgm:prSet/>
      <dgm:spPr/>
      <dgm:t>
        <a:bodyPr/>
        <a:lstStyle/>
        <a:p>
          <a:endParaRPr lang="tr-TR"/>
        </a:p>
      </dgm:t>
    </dgm:pt>
    <dgm:pt modelId="{57F6BD58-6B09-443B-8158-01719C8AD7C7}">
      <dgm:prSet/>
      <dgm:spPr/>
      <dgm:t>
        <a:bodyPr/>
        <a:lstStyle/>
        <a:p>
          <a:pPr algn="l" rtl="0"/>
          <a:r>
            <a:rPr lang="tr-TR" smtClean="0"/>
            <a:t>Nesnel güvence sağlama ve </a:t>
          </a:r>
          <a:endParaRPr lang="tr-TR"/>
        </a:p>
      </dgm:t>
    </dgm:pt>
    <dgm:pt modelId="{B8A4419A-26B7-42D5-AE0B-1D85AD11B2FB}" type="parTrans" cxnId="{FEC5B8FA-321F-42D3-9159-56564D5EBB1C}">
      <dgm:prSet/>
      <dgm:spPr/>
      <dgm:t>
        <a:bodyPr/>
        <a:lstStyle/>
        <a:p>
          <a:endParaRPr lang="tr-TR"/>
        </a:p>
      </dgm:t>
    </dgm:pt>
    <dgm:pt modelId="{B9A1E724-F4DE-4C14-B022-E1DC0D41CA62}" type="sibTrans" cxnId="{FEC5B8FA-321F-42D3-9159-56564D5EBB1C}">
      <dgm:prSet/>
      <dgm:spPr/>
      <dgm:t>
        <a:bodyPr/>
        <a:lstStyle/>
        <a:p>
          <a:endParaRPr lang="tr-TR"/>
        </a:p>
      </dgm:t>
    </dgm:pt>
    <dgm:pt modelId="{BD8F08B0-6C7A-4799-B978-2612EECBFC3A}">
      <dgm:prSet/>
      <dgm:spPr/>
      <dgm:t>
        <a:bodyPr/>
        <a:lstStyle/>
        <a:p>
          <a:pPr algn="l" rtl="0"/>
          <a:r>
            <a:rPr lang="tr-TR" dirty="0" smtClean="0"/>
            <a:t>Danışmanlık  faaliyetidir.</a:t>
          </a:r>
          <a:endParaRPr lang="tr-TR" dirty="0"/>
        </a:p>
      </dgm:t>
    </dgm:pt>
    <dgm:pt modelId="{F4B3EFB1-B3A5-4F40-9AD3-B6FA10FAF28A}" type="parTrans" cxnId="{489D8FA0-ACCD-4B8C-BFCF-C2157AEAC819}">
      <dgm:prSet/>
      <dgm:spPr/>
      <dgm:t>
        <a:bodyPr/>
        <a:lstStyle/>
        <a:p>
          <a:endParaRPr lang="tr-TR"/>
        </a:p>
      </dgm:t>
    </dgm:pt>
    <dgm:pt modelId="{CE7569D3-9338-4683-8A8E-0128278938A2}" type="sibTrans" cxnId="{489D8FA0-ACCD-4B8C-BFCF-C2157AEAC819}">
      <dgm:prSet/>
      <dgm:spPr/>
      <dgm:t>
        <a:bodyPr/>
        <a:lstStyle/>
        <a:p>
          <a:endParaRPr lang="tr-TR"/>
        </a:p>
      </dgm:t>
    </dgm:pt>
    <dgm:pt modelId="{94635CE3-9235-4741-8424-2838C7961719}">
      <dgm:prSet/>
      <dgm:spPr/>
      <dgm:t>
        <a:bodyPr/>
        <a:lstStyle/>
        <a:p>
          <a:pPr algn="l" rtl="0"/>
          <a:r>
            <a:rPr lang="tr-TR" smtClean="0"/>
            <a:t>İç denetim, iç denetçiler tarafından yapılır.</a:t>
          </a:r>
          <a:endParaRPr lang="tr-TR"/>
        </a:p>
      </dgm:t>
    </dgm:pt>
    <dgm:pt modelId="{182F9CE2-7975-4FF7-95C1-117CE43B2406}" type="parTrans" cxnId="{D7E12E42-1587-4D8A-AE4E-6155F90A25C4}">
      <dgm:prSet/>
      <dgm:spPr/>
      <dgm:t>
        <a:bodyPr/>
        <a:lstStyle/>
        <a:p>
          <a:endParaRPr lang="tr-TR"/>
        </a:p>
      </dgm:t>
    </dgm:pt>
    <dgm:pt modelId="{C84300A7-1E8B-476D-9DCD-43D543A1790F}" type="sibTrans" cxnId="{D7E12E42-1587-4D8A-AE4E-6155F90A25C4}">
      <dgm:prSet/>
      <dgm:spPr/>
      <dgm:t>
        <a:bodyPr/>
        <a:lstStyle/>
        <a:p>
          <a:endParaRPr lang="tr-TR"/>
        </a:p>
      </dgm:t>
    </dgm:pt>
    <dgm:pt modelId="{8881DE9E-A5B7-47A8-A8DB-13A18819CA2C}" type="pres">
      <dgm:prSet presAssocID="{B65ACBE0-70BC-4A16-86EE-CD63D8B913A0}" presName="compositeShape" presStyleCnt="0">
        <dgm:presLayoutVars>
          <dgm:chMax val="7"/>
          <dgm:dir/>
          <dgm:resizeHandles val="exact"/>
        </dgm:presLayoutVars>
      </dgm:prSet>
      <dgm:spPr/>
      <dgm:t>
        <a:bodyPr/>
        <a:lstStyle/>
        <a:p>
          <a:endParaRPr lang="tr-TR"/>
        </a:p>
      </dgm:t>
    </dgm:pt>
    <dgm:pt modelId="{D84C9F61-C621-467E-9950-0CBB7F6E7534}" type="pres">
      <dgm:prSet presAssocID="{019098BD-B376-4C2C-B0C1-B374221A34B2}" presName="circ1TxSh" presStyleLbl="vennNode1" presStyleIdx="0" presStyleCnt="1" custScaleX="185795" custLinFactNeighborX="555" custLinFactNeighborY="5920"/>
      <dgm:spPr/>
      <dgm:t>
        <a:bodyPr/>
        <a:lstStyle/>
        <a:p>
          <a:endParaRPr lang="tr-TR"/>
        </a:p>
      </dgm:t>
    </dgm:pt>
  </dgm:ptLst>
  <dgm:cxnLst>
    <dgm:cxn modelId="{C7C6CEC0-B1E8-4FB9-AF00-96E07908BD28}" srcId="{B65ACBE0-70BC-4A16-86EE-CD63D8B913A0}" destId="{019098BD-B376-4C2C-B0C1-B374221A34B2}" srcOrd="0" destOrd="0" parTransId="{D1F6D85C-B3AD-41BE-83B2-17E7ABBCF12C}" sibTransId="{FF1CB8F3-8774-44D5-A149-6FDBDCDE8BF6}"/>
    <dgm:cxn modelId="{0E8D832A-8DCC-467E-93B0-010784B5EEE9}" type="presOf" srcId="{BD8F08B0-6C7A-4799-B978-2612EECBFC3A}" destId="{D84C9F61-C621-467E-9950-0CBB7F6E7534}" srcOrd="0" destOrd="4" presId="urn:microsoft.com/office/officeart/2005/8/layout/venn1"/>
    <dgm:cxn modelId="{79542635-4184-49DE-9AE6-03E8D0E9E1F7}" type="presOf" srcId="{B65ACBE0-70BC-4A16-86EE-CD63D8B913A0}" destId="{8881DE9E-A5B7-47A8-A8DB-13A18819CA2C}" srcOrd="0" destOrd="0" presId="urn:microsoft.com/office/officeart/2005/8/layout/venn1"/>
    <dgm:cxn modelId="{09E0063A-1B32-4C13-8F70-221D20C880B4}" srcId="{019098BD-B376-4C2C-B0C1-B374221A34B2}" destId="{F56A6B8F-67EA-42BA-8E63-8412B9CC2358}" srcOrd="1" destOrd="0" parTransId="{24EC2626-5756-465B-9E63-A2629764E041}" sibTransId="{3868CCC7-7F45-4571-88F7-62A1AD3F1C3C}"/>
    <dgm:cxn modelId="{A378883B-714E-4CB6-BACE-5BB427D62918}" type="presOf" srcId="{57F6BD58-6B09-443B-8158-01719C8AD7C7}" destId="{D84C9F61-C621-467E-9950-0CBB7F6E7534}" srcOrd="0" destOrd="3" presId="urn:microsoft.com/office/officeart/2005/8/layout/venn1"/>
    <dgm:cxn modelId="{AE222153-CA66-4E64-A71A-08FA47D6877B}" type="presOf" srcId="{F56A6B8F-67EA-42BA-8E63-8412B9CC2358}" destId="{D84C9F61-C621-467E-9950-0CBB7F6E7534}" srcOrd="0" destOrd="2" presId="urn:microsoft.com/office/officeart/2005/8/layout/venn1"/>
    <dgm:cxn modelId="{4E15C5F9-48D8-48E7-BBE0-29A18CD441E4}" type="presOf" srcId="{019098BD-B376-4C2C-B0C1-B374221A34B2}" destId="{D84C9F61-C621-467E-9950-0CBB7F6E7534}" srcOrd="0" destOrd="0" presId="urn:microsoft.com/office/officeart/2005/8/layout/venn1"/>
    <dgm:cxn modelId="{D7E12E42-1587-4D8A-AE4E-6155F90A25C4}" srcId="{019098BD-B376-4C2C-B0C1-B374221A34B2}" destId="{94635CE3-9235-4741-8424-2838C7961719}" srcOrd="4" destOrd="0" parTransId="{182F9CE2-7975-4FF7-95C1-117CE43B2406}" sibTransId="{C84300A7-1E8B-476D-9DCD-43D543A1790F}"/>
    <dgm:cxn modelId="{308A2433-21DD-4919-8579-4DC4B20230F8}" type="presOf" srcId="{F358E81F-E9FB-4D51-BF5F-8ACE5D70D5B6}" destId="{D84C9F61-C621-467E-9950-0CBB7F6E7534}" srcOrd="0" destOrd="1" presId="urn:microsoft.com/office/officeart/2005/8/layout/venn1"/>
    <dgm:cxn modelId="{B47CD1DE-42C2-476F-A9B1-8E1A9574D8C1}" srcId="{019098BD-B376-4C2C-B0C1-B374221A34B2}" destId="{F358E81F-E9FB-4D51-BF5F-8ACE5D70D5B6}" srcOrd="0" destOrd="0" parTransId="{094A4CD5-E299-45A3-A173-DE02BF9F1F70}" sibTransId="{FA52605F-7BD5-4A22-9EA2-05FEC5190D26}"/>
    <dgm:cxn modelId="{B80B038E-8FD7-4D07-968C-CFB87C921618}" type="presOf" srcId="{94635CE3-9235-4741-8424-2838C7961719}" destId="{D84C9F61-C621-467E-9950-0CBB7F6E7534}" srcOrd="0" destOrd="5" presId="urn:microsoft.com/office/officeart/2005/8/layout/venn1"/>
    <dgm:cxn modelId="{489D8FA0-ACCD-4B8C-BFCF-C2157AEAC819}" srcId="{019098BD-B376-4C2C-B0C1-B374221A34B2}" destId="{BD8F08B0-6C7A-4799-B978-2612EECBFC3A}" srcOrd="3" destOrd="0" parTransId="{F4B3EFB1-B3A5-4F40-9AD3-B6FA10FAF28A}" sibTransId="{CE7569D3-9338-4683-8A8E-0128278938A2}"/>
    <dgm:cxn modelId="{FEC5B8FA-321F-42D3-9159-56564D5EBB1C}" srcId="{019098BD-B376-4C2C-B0C1-B374221A34B2}" destId="{57F6BD58-6B09-443B-8158-01719C8AD7C7}" srcOrd="2" destOrd="0" parTransId="{B8A4419A-26B7-42D5-AE0B-1D85AD11B2FB}" sibTransId="{B9A1E724-F4DE-4C14-B022-E1DC0D41CA62}"/>
    <dgm:cxn modelId="{A40C42E5-296B-4F18-8717-04C2211895EC}" type="presParOf" srcId="{8881DE9E-A5B7-47A8-A8DB-13A18819CA2C}" destId="{D84C9F61-C621-467E-9950-0CBB7F6E7534}"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193658-1162-4562-AFB5-BC0ABC3F8C96}" type="doc">
      <dgm:prSet loTypeId="urn:microsoft.com/office/officeart/2005/8/layout/cycle8" loCatId="cycle" qsTypeId="urn:microsoft.com/office/officeart/2005/8/quickstyle/3d1" qsCatId="3D" csTypeId="urn:microsoft.com/office/officeart/2005/8/colors/colorful3" csCatId="colorful" phldr="1"/>
      <dgm:spPr/>
    </dgm:pt>
    <dgm:pt modelId="{47744CC6-5EFE-408B-B555-1C0695D20709}">
      <dgm:prSet phldrT="[Metin]"/>
      <dgm:spPr>
        <a:effectLst>
          <a:glow rad="228600">
            <a:schemeClr val="accent4">
              <a:satMod val="175000"/>
              <a:alpha val="40000"/>
            </a:schemeClr>
          </a:glow>
        </a:effectLst>
      </dgm:spPr>
      <dgm:t>
        <a:bodyPr/>
        <a:lstStyle/>
        <a:p>
          <a:r>
            <a:rPr lang="tr-TR" b="1" dirty="0" smtClean="0"/>
            <a:t>MALİ DENETİM</a:t>
          </a:r>
          <a:endParaRPr lang="tr-TR" b="1" dirty="0"/>
        </a:p>
      </dgm:t>
    </dgm:pt>
    <dgm:pt modelId="{615E005E-DA10-448B-AB5E-155CBBB7054A}" type="parTrans" cxnId="{3990FD71-2888-4107-9102-0DA438304495}">
      <dgm:prSet/>
      <dgm:spPr/>
      <dgm:t>
        <a:bodyPr/>
        <a:lstStyle/>
        <a:p>
          <a:endParaRPr lang="tr-TR"/>
        </a:p>
      </dgm:t>
    </dgm:pt>
    <dgm:pt modelId="{2DBF3F2E-278D-4077-9939-CE930A18A80E}" type="sibTrans" cxnId="{3990FD71-2888-4107-9102-0DA438304495}">
      <dgm:prSet/>
      <dgm:spPr/>
      <dgm:t>
        <a:bodyPr/>
        <a:lstStyle/>
        <a:p>
          <a:endParaRPr lang="tr-TR"/>
        </a:p>
      </dgm:t>
    </dgm:pt>
    <dgm:pt modelId="{5DE6EF44-421D-4CF9-86D0-1F5E547F4999}">
      <dgm:prSet phldrT="[Metin]"/>
      <dgm:spPr>
        <a:effectLst>
          <a:glow rad="228600">
            <a:schemeClr val="accent4">
              <a:satMod val="175000"/>
              <a:alpha val="40000"/>
            </a:schemeClr>
          </a:glow>
        </a:effectLst>
      </dgm:spPr>
      <dgm:t>
        <a:bodyPr/>
        <a:lstStyle/>
        <a:p>
          <a:r>
            <a:rPr lang="tr-TR" b="1" dirty="0" smtClean="0"/>
            <a:t>PERFORMANS DENETİMİ</a:t>
          </a:r>
          <a:endParaRPr lang="tr-TR" b="1" dirty="0"/>
        </a:p>
      </dgm:t>
    </dgm:pt>
    <dgm:pt modelId="{43679E02-A571-4E29-8CD2-4F795E3311D4}" type="parTrans" cxnId="{FFECF48B-DA50-4688-906E-810B38690998}">
      <dgm:prSet/>
      <dgm:spPr/>
      <dgm:t>
        <a:bodyPr/>
        <a:lstStyle/>
        <a:p>
          <a:endParaRPr lang="tr-TR"/>
        </a:p>
      </dgm:t>
    </dgm:pt>
    <dgm:pt modelId="{C023D148-6DA5-4C16-A288-0DE7048C12AC}" type="sibTrans" cxnId="{FFECF48B-DA50-4688-906E-810B38690998}">
      <dgm:prSet/>
      <dgm:spPr/>
      <dgm:t>
        <a:bodyPr/>
        <a:lstStyle/>
        <a:p>
          <a:endParaRPr lang="tr-TR"/>
        </a:p>
      </dgm:t>
    </dgm:pt>
    <dgm:pt modelId="{8C9DD525-998B-4FD4-82F7-173141310B08}">
      <dgm:prSet phldrT="[Metin]"/>
      <dgm:spPr>
        <a:effectLst>
          <a:glow rad="228600">
            <a:schemeClr val="accent4">
              <a:satMod val="175000"/>
              <a:alpha val="40000"/>
            </a:schemeClr>
          </a:glow>
        </a:effectLst>
      </dgm:spPr>
      <dgm:t>
        <a:bodyPr/>
        <a:lstStyle/>
        <a:p>
          <a:r>
            <a:rPr lang="tr-TR" b="1" dirty="0" smtClean="0"/>
            <a:t>UYGUNLUK DENETİMİ</a:t>
          </a:r>
          <a:endParaRPr lang="tr-TR" b="1" dirty="0"/>
        </a:p>
      </dgm:t>
    </dgm:pt>
    <dgm:pt modelId="{18974C33-4C2A-4696-84B9-DD449CE97C28}" type="parTrans" cxnId="{82096AC4-11AF-4150-86CF-AE6AD2133B9E}">
      <dgm:prSet/>
      <dgm:spPr/>
      <dgm:t>
        <a:bodyPr/>
        <a:lstStyle/>
        <a:p>
          <a:endParaRPr lang="tr-TR"/>
        </a:p>
      </dgm:t>
    </dgm:pt>
    <dgm:pt modelId="{5F6E5241-DD5A-42CC-9726-292DB0234D8A}" type="sibTrans" cxnId="{82096AC4-11AF-4150-86CF-AE6AD2133B9E}">
      <dgm:prSet/>
      <dgm:spPr/>
      <dgm:t>
        <a:bodyPr/>
        <a:lstStyle/>
        <a:p>
          <a:endParaRPr lang="tr-TR"/>
        </a:p>
      </dgm:t>
    </dgm:pt>
    <dgm:pt modelId="{5B1038AB-064D-4AF3-875A-7FD2E42188F5}" type="pres">
      <dgm:prSet presAssocID="{24193658-1162-4562-AFB5-BC0ABC3F8C96}" presName="compositeShape" presStyleCnt="0">
        <dgm:presLayoutVars>
          <dgm:chMax val="7"/>
          <dgm:dir/>
          <dgm:resizeHandles val="exact"/>
        </dgm:presLayoutVars>
      </dgm:prSet>
      <dgm:spPr/>
    </dgm:pt>
    <dgm:pt modelId="{F86EDEE4-3621-4200-96B5-8CF0320AEE38}" type="pres">
      <dgm:prSet presAssocID="{24193658-1162-4562-AFB5-BC0ABC3F8C96}" presName="wedge1" presStyleLbl="node1" presStyleIdx="0" presStyleCnt="3"/>
      <dgm:spPr/>
      <dgm:t>
        <a:bodyPr/>
        <a:lstStyle/>
        <a:p>
          <a:endParaRPr lang="tr-TR"/>
        </a:p>
      </dgm:t>
    </dgm:pt>
    <dgm:pt modelId="{994192AE-F9E6-430E-AD67-05F63EDFD701}" type="pres">
      <dgm:prSet presAssocID="{24193658-1162-4562-AFB5-BC0ABC3F8C96}" presName="dummy1a" presStyleCnt="0"/>
      <dgm:spPr/>
    </dgm:pt>
    <dgm:pt modelId="{79B5A11C-73F2-4DEA-AFA8-5AF2600F4580}" type="pres">
      <dgm:prSet presAssocID="{24193658-1162-4562-AFB5-BC0ABC3F8C96}" presName="dummy1b" presStyleCnt="0"/>
      <dgm:spPr/>
    </dgm:pt>
    <dgm:pt modelId="{C3965ED6-14FC-4ED7-B099-C52DEFAA2DB3}" type="pres">
      <dgm:prSet presAssocID="{24193658-1162-4562-AFB5-BC0ABC3F8C96}" presName="wedge1Tx" presStyleLbl="node1" presStyleIdx="0" presStyleCnt="3">
        <dgm:presLayoutVars>
          <dgm:chMax val="0"/>
          <dgm:chPref val="0"/>
          <dgm:bulletEnabled val="1"/>
        </dgm:presLayoutVars>
      </dgm:prSet>
      <dgm:spPr/>
      <dgm:t>
        <a:bodyPr/>
        <a:lstStyle/>
        <a:p>
          <a:endParaRPr lang="tr-TR"/>
        </a:p>
      </dgm:t>
    </dgm:pt>
    <dgm:pt modelId="{F66185D1-7A49-4895-85CE-AFB9D0F973C5}" type="pres">
      <dgm:prSet presAssocID="{24193658-1162-4562-AFB5-BC0ABC3F8C96}" presName="wedge2" presStyleLbl="node1" presStyleIdx="1" presStyleCnt="3"/>
      <dgm:spPr/>
      <dgm:t>
        <a:bodyPr/>
        <a:lstStyle/>
        <a:p>
          <a:endParaRPr lang="tr-TR"/>
        </a:p>
      </dgm:t>
    </dgm:pt>
    <dgm:pt modelId="{42172F23-6F2E-4F7C-8F8F-A51A8A241019}" type="pres">
      <dgm:prSet presAssocID="{24193658-1162-4562-AFB5-BC0ABC3F8C96}" presName="dummy2a" presStyleCnt="0"/>
      <dgm:spPr/>
    </dgm:pt>
    <dgm:pt modelId="{DC6D5887-A28E-4086-9F70-365A7B31E302}" type="pres">
      <dgm:prSet presAssocID="{24193658-1162-4562-AFB5-BC0ABC3F8C96}" presName="dummy2b" presStyleCnt="0"/>
      <dgm:spPr/>
    </dgm:pt>
    <dgm:pt modelId="{7EECEEE8-46EE-43AF-9005-C62DEA787975}" type="pres">
      <dgm:prSet presAssocID="{24193658-1162-4562-AFB5-BC0ABC3F8C96}" presName="wedge2Tx" presStyleLbl="node1" presStyleIdx="1" presStyleCnt="3">
        <dgm:presLayoutVars>
          <dgm:chMax val="0"/>
          <dgm:chPref val="0"/>
          <dgm:bulletEnabled val="1"/>
        </dgm:presLayoutVars>
      </dgm:prSet>
      <dgm:spPr/>
      <dgm:t>
        <a:bodyPr/>
        <a:lstStyle/>
        <a:p>
          <a:endParaRPr lang="tr-TR"/>
        </a:p>
      </dgm:t>
    </dgm:pt>
    <dgm:pt modelId="{864CFC19-4A7C-4048-BE9A-8B545A985D46}" type="pres">
      <dgm:prSet presAssocID="{24193658-1162-4562-AFB5-BC0ABC3F8C96}" presName="wedge3" presStyleLbl="node1" presStyleIdx="2" presStyleCnt="3"/>
      <dgm:spPr/>
      <dgm:t>
        <a:bodyPr/>
        <a:lstStyle/>
        <a:p>
          <a:endParaRPr lang="tr-TR"/>
        </a:p>
      </dgm:t>
    </dgm:pt>
    <dgm:pt modelId="{8CEA9A32-8144-497E-B59F-3731A8DBCD04}" type="pres">
      <dgm:prSet presAssocID="{24193658-1162-4562-AFB5-BC0ABC3F8C96}" presName="dummy3a" presStyleCnt="0"/>
      <dgm:spPr/>
    </dgm:pt>
    <dgm:pt modelId="{DCB99CFE-E1F5-421B-ABD1-1FB833F27B81}" type="pres">
      <dgm:prSet presAssocID="{24193658-1162-4562-AFB5-BC0ABC3F8C96}" presName="dummy3b" presStyleCnt="0"/>
      <dgm:spPr/>
    </dgm:pt>
    <dgm:pt modelId="{6A9E3611-2281-4427-9478-6EB67F0B6286}" type="pres">
      <dgm:prSet presAssocID="{24193658-1162-4562-AFB5-BC0ABC3F8C96}" presName="wedge3Tx" presStyleLbl="node1" presStyleIdx="2" presStyleCnt="3">
        <dgm:presLayoutVars>
          <dgm:chMax val="0"/>
          <dgm:chPref val="0"/>
          <dgm:bulletEnabled val="1"/>
        </dgm:presLayoutVars>
      </dgm:prSet>
      <dgm:spPr/>
      <dgm:t>
        <a:bodyPr/>
        <a:lstStyle/>
        <a:p>
          <a:endParaRPr lang="tr-TR"/>
        </a:p>
      </dgm:t>
    </dgm:pt>
    <dgm:pt modelId="{D52F6CC6-DF1A-405A-B4DE-04D84CE7A33F}" type="pres">
      <dgm:prSet presAssocID="{2DBF3F2E-278D-4077-9939-CE930A18A80E}" presName="arrowWedge1" presStyleLbl="fgSibTrans2D1" presStyleIdx="0" presStyleCnt="3"/>
      <dgm:spPr/>
    </dgm:pt>
    <dgm:pt modelId="{C4032B9B-E159-4856-849C-9F78FE6E4831}" type="pres">
      <dgm:prSet presAssocID="{C023D148-6DA5-4C16-A288-0DE7048C12AC}" presName="arrowWedge2" presStyleLbl="fgSibTrans2D1" presStyleIdx="1" presStyleCnt="3"/>
      <dgm:spPr/>
    </dgm:pt>
    <dgm:pt modelId="{0DBF221F-766F-49FB-ACB9-CE6C1867119C}" type="pres">
      <dgm:prSet presAssocID="{5F6E5241-DD5A-42CC-9726-292DB0234D8A}" presName="arrowWedge3" presStyleLbl="fgSibTrans2D1" presStyleIdx="2" presStyleCnt="3"/>
      <dgm:spPr/>
    </dgm:pt>
  </dgm:ptLst>
  <dgm:cxnLst>
    <dgm:cxn modelId="{F5B61BED-50C2-48B6-927A-356ADA234E79}" type="presOf" srcId="{24193658-1162-4562-AFB5-BC0ABC3F8C96}" destId="{5B1038AB-064D-4AF3-875A-7FD2E42188F5}" srcOrd="0" destOrd="0" presId="urn:microsoft.com/office/officeart/2005/8/layout/cycle8"/>
    <dgm:cxn modelId="{3990FD71-2888-4107-9102-0DA438304495}" srcId="{24193658-1162-4562-AFB5-BC0ABC3F8C96}" destId="{47744CC6-5EFE-408B-B555-1C0695D20709}" srcOrd="0" destOrd="0" parTransId="{615E005E-DA10-448B-AB5E-155CBBB7054A}" sibTransId="{2DBF3F2E-278D-4077-9939-CE930A18A80E}"/>
    <dgm:cxn modelId="{FD0841D9-50A8-4C51-892A-67F7DE56C552}" type="presOf" srcId="{8C9DD525-998B-4FD4-82F7-173141310B08}" destId="{6A9E3611-2281-4427-9478-6EB67F0B6286}" srcOrd="1" destOrd="0" presId="urn:microsoft.com/office/officeart/2005/8/layout/cycle8"/>
    <dgm:cxn modelId="{82096AC4-11AF-4150-86CF-AE6AD2133B9E}" srcId="{24193658-1162-4562-AFB5-BC0ABC3F8C96}" destId="{8C9DD525-998B-4FD4-82F7-173141310B08}" srcOrd="2" destOrd="0" parTransId="{18974C33-4C2A-4696-84B9-DD449CE97C28}" sibTransId="{5F6E5241-DD5A-42CC-9726-292DB0234D8A}"/>
    <dgm:cxn modelId="{2B0301EB-47AE-4D01-9F0A-75D2C4AF149D}" type="presOf" srcId="{47744CC6-5EFE-408B-B555-1C0695D20709}" destId="{F86EDEE4-3621-4200-96B5-8CF0320AEE38}" srcOrd="0" destOrd="0" presId="urn:microsoft.com/office/officeart/2005/8/layout/cycle8"/>
    <dgm:cxn modelId="{FFECF48B-DA50-4688-906E-810B38690998}" srcId="{24193658-1162-4562-AFB5-BC0ABC3F8C96}" destId="{5DE6EF44-421D-4CF9-86D0-1F5E547F4999}" srcOrd="1" destOrd="0" parTransId="{43679E02-A571-4E29-8CD2-4F795E3311D4}" sibTransId="{C023D148-6DA5-4C16-A288-0DE7048C12AC}"/>
    <dgm:cxn modelId="{792E8D4C-6CED-4AA7-B92D-7403C34C616E}" type="presOf" srcId="{5DE6EF44-421D-4CF9-86D0-1F5E547F4999}" destId="{7EECEEE8-46EE-43AF-9005-C62DEA787975}" srcOrd="1" destOrd="0" presId="urn:microsoft.com/office/officeart/2005/8/layout/cycle8"/>
    <dgm:cxn modelId="{E8E0075B-2163-4F67-8654-D871DA3522AD}" type="presOf" srcId="{8C9DD525-998B-4FD4-82F7-173141310B08}" destId="{864CFC19-4A7C-4048-BE9A-8B545A985D46}" srcOrd="0" destOrd="0" presId="urn:microsoft.com/office/officeart/2005/8/layout/cycle8"/>
    <dgm:cxn modelId="{EBD84950-9E92-47D5-B473-C47FD129EE7B}" type="presOf" srcId="{47744CC6-5EFE-408B-B555-1C0695D20709}" destId="{C3965ED6-14FC-4ED7-B099-C52DEFAA2DB3}" srcOrd="1" destOrd="0" presId="urn:microsoft.com/office/officeart/2005/8/layout/cycle8"/>
    <dgm:cxn modelId="{DCD0AA69-2139-46DC-B407-6BB84B5C1771}" type="presOf" srcId="{5DE6EF44-421D-4CF9-86D0-1F5E547F4999}" destId="{F66185D1-7A49-4895-85CE-AFB9D0F973C5}" srcOrd="0" destOrd="0" presId="urn:microsoft.com/office/officeart/2005/8/layout/cycle8"/>
    <dgm:cxn modelId="{8785E63C-F6EA-4939-B5E8-16E91022514C}" type="presParOf" srcId="{5B1038AB-064D-4AF3-875A-7FD2E42188F5}" destId="{F86EDEE4-3621-4200-96B5-8CF0320AEE38}" srcOrd="0" destOrd="0" presId="urn:microsoft.com/office/officeart/2005/8/layout/cycle8"/>
    <dgm:cxn modelId="{B7B908BA-02F9-4C3B-9653-17AC759A3A4F}" type="presParOf" srcId="{5B1038AB-064D-4AF3-875A-7FD2E42188F5}" destId="{994192AE-F9E6-430E-AD67-05F63EDFD701}" srcOrd="1" destOrd="0" presId="urn:microsoft.com/office/officeart/2005/8/layout/cycle8"/>
    <dgm:cxn modelId="{E60F45C4-E845-4698-936C-0A2330590AD5}" type="presParOf" srcId="{5B1038AB-064D-4AF3-875A-7FD2E42188F5}" destId="{79B5A11C-73F2-4DEA-AFA8-5AF2600F4580}" srcOrd="2" destOrd="0" presId="urn:microsoft.com/office/officeart/2005/8/layout/cycle8"/>
    <dgm:cxn modelId="{6A1A1E54-C621-4D45-BA0E-1B39BE21FEDD}" type="presParOf" srcId="{5B1038AB-064D-4AF3-875A-7FD2E42188F5}" destId="{C3965ED6-14FC-4ED7-B099-C52DEFAA2DB3}" srcOrd="3" destOrd="0" presId="urn:microsoft.com/office/officeart/2005/8/layout/cycle8"/>
    <dgm:cxn modelId="{032BF0F9-65FA-41CC-BB54-4B694864F51A}" type="presParOf" srcId="{5B1038AB-064D-4AF3-875A-7FD2E42188F5}" destId="{F66185D1-7A49-4895-85CE-AFB9D0F973C5}" srcOrd="4" destOrd="0" presId="urn:microsoft.com/office/officeart/2005/8/layout/cycle8"/>
    <dgm:cxn modelId="{9841526C-E4A4-4D28-B7EB-66C25425582F}" type="presParOf" srcId="{5B1038AB-064D-4AF3-875A-7FD2E42188F5}" destId="{42172F23-6F2E-4F7C-8F8F-A51A8A241019}" srcOrd="5" destOrd="0" presId="urn:microsoft.com/office/officeart/2005/8/layout/cycle8"/>
    <dgm:cxn modelId="{27B74C5E-DD37-4D36-A7E3-632515D44227}" type="presParOf" srcId="{5B1038AB-064D-4AF3-875A-7FD2E42188F5}" destId="{DC6D5887-A28E-4086-9F70-365A7B31E302}" srcOrd="6" destOrd="0" presId="urn:microsoft.com/office/officeart/2005/8/layout/cycle8"/>
    <dgm:cxn modelId="{556E5002-19A0-4569-BDAC-A9E36C99CB88}" type="presParOf" srcId="{5B1038AB-064D-4AF3-875A-7FD2E42188F5}" destId="{7EECEEE8-46EE-43AF-9005-C62DEA787975}" srcOrd="7" destOrd="0" presId="urn:microsoft.com/office/officeart/2005/8/layout/cycle8"/>
    <dgm:cxn modelId="{25D407C0-64A7-4D27-94D9-B56140B50A41}" type="presParOf" srcId="{5B1038AB-064D-4AF3-875A-7FD2E42188F5}" destId="{864CFC19-4A7C-4048-BE9A-8B545A985D46}" srcOrd="8" destOrd="0" presId="urn:microsoft.com/office/officeart/2005/8/layout/cycle8"/>
    <dgm:cxn modelId="{4D1620C4-B2BB-4DC8-BD72-5C354C44D5BC}" type="presParOf" srcId="{5B1038AB-064D-4AF3-875A-7FD2E42188F5}" destId="{8CEA9A32-8144-497E-B59F-3731A8DBCD04}" srcOrd="9" destOrd="0" presId="urn:microsoft.com/office/officeart/2005/8/layout/cycle8"/>
    <dgm:cxn modelId="{E92D5A8A-8EF4-4B85-B880-C4B8FE3B06DE}" type="presParOf" srcId="{5B1038AB-064D-4AF3-875A-7FD2E42188F5}" destId="{DCB99CFE-E1F5-421B-ABD1-1FB833F27B81}" srcOrd="10" destOrd="0" presId="urn:microsoft.com/office/officeart/2005/8/layout/cycle8"/>
    <dgm:cxn modelId="{AB2428DF-2725-4F47-B434-B649B06EED4A}" type="presParOf" srcId="{5B1038AB-064D-4AF3-875A-7FD2E42188F5}" destId="{6A9E3611-2281-4427-9478-6EB67F0B6286}" srcOrd="11" destOrd="0" presId="urn:microsoft.com/office/officeart/2005/8/layout/cycle8"/>
    <dgm:cxn modelId="{8307F5A5-B60B-4CBB-9CE7-B2DBEA346775}" type="presParOf" srcId="{5B1038AB-064D-4AF3-875A-7FD2E42188F5}" destId="{D52F6CC6-DF1A-405A-B4DE-04D84CE7A33F}" srcOrd="12" destOrd="0" presId="urn:microsoft.com/office/officeart/2005/8/layout/cycle8"/>
    <dgm:cxn modelId="{03B1EDCC-1261-471C-9067-1C838E532A05}" type="presParOf" srcId="{5B1038AB-064D-4AF3-875A-7FD2E42188F5}" destId="{C4032B9B-E159-4856-849C-9F78FE6E4831}" srcOrd="13" destOrd="0" presId="urn:microsoft.com/office/officeart/2005/8/layout/cycle8"/>
    <dgm:cxn modelId="{84681D88-03E1-4B2A-B4F1-AFFCBD905B92}" type="presParOf" srcId="{5B1038AB-064D-4AF3-875A-7FD2E42188F5}" destId="{0DBF221F-766F-49FB-ACB9-CE6C1867119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485C4-81C1-4CF2-A157-19EBEFF82F7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tr-TR"/>
        </a:p>
      </dgm:t>
    </dgm:pt>
    <dgm:pt modelId="{6EA223CB-7C76-4AFA-930B-6F176EC81DA6}">
      <dgm:prSet custT="1"/>
      <dgm:spPr>
        <a:effectLst>
          <a:glow rad="228600">
            <a:schemeClr val="accent4">
              <a:satMod val="175000"/>
              <a:alpha val="40000"/>
            </a:schemeClr>
          </a:glow>
        </a:effectLst>
      </dgm:spPr>
      <dgm:t>
        <a:bodyPr/>
        <a:lstStyle/>
        <a:p>
          <a:pPr rtl="0"/>
          <a:r>
            <a:rPr lang="tr-TR" sz="3600" b="1" dirty="0" smtClean="0"/>
            <a:t>Gelirlerin toplanması</a:t>
          </a:r>
          <a:r>
            <a:rPr lang="tr-TR" sz="2500" dirty="0" smtClean="0"/>
            <a:t>, </a:t>
          </a:r>
          <a:endParaRPr lang="tr-TR" sz="2500" dirty="0"/>
        </a:p>
      </dgm:t>
    </dgm:pt>
    <dgm:pt modelId="{F129E0D6-EABB-4938-AFA6-A4770AEC1333}" type="parTrans" cxnId="{1E37BA0F-4841-47FC-B40A-0F8C0D5DC190}">
      <dgm:prSet/>
      <dgm:spPr/>
      <dgm:t>
        <a:bodyPr/>
        <a:lstStyle/>
        <a:p>
          <a:endParaRPr lang="tr-TR"/>
        </a:p>
      </dgm:t>
    </dgm:pt>
    <dgm:pt modelId="{988033A3-1CA9-40AE-A402-29D9DFFE1DC9}" type="sibTrans" cxnId="{1E37BA0F-4841-47FC-B40A-0F8C0D5DC190}">
      <dgm:prSet/>
      <dgm:spPr/>
      <dgm:t>
        <a:bodyPr/>
        <a:lstStyle/>
        <a:p>
          <a:endParaRPr lang="tr-TR"/>
        </a:p>
      </dgm:t>
    </dgm:pt>
    <dgm:pt modelId="{36877DB3-8C44-409B-A22C-E54B05DB89F8}">
      <dgm:prSet custT="1"/>
      <dgm:spPr>
        <a:effectLst>
          <a:glow rad="228600">
            <a:schemeClr val="accent4">
              <a:satMod val="175000"/>
              <a:alpha val="40000"/>
            </a:schemeClr>
          </a:glow>
        </a:effectLst>
      </dgm:spPr>
      <dgm:t>
        <a:bodyPr/>
        <a:lstStyle/>
        <a:p>
          <a:pPr rtl="0"/>
          <a:r>
            <a:rPr lang="tr-TR" sz="3600" b="1" dirty="0" smtClean="0"/>
            <a:t>harcamaların yapılması</a:t>
          </a:r>
          <a:r>
            <a:rPr lang="tr-TR" sz="3600" dirty="0" smtClean="0"/>
            <a:t>, </a:t>
          </a:r>
          <a:endParaRPr lang="tr-TR" sz="3600" dirty="0"/>
        </a:p>
      </dgm:t>
    </dgm:pt>
    <dgm:pt modelId="{D8B40EB2-3511-4D23-B2D2-49CDD717815A}" type="parTrans" cxnId="{07EA8B8C-01E9-445A-A5B1-8DEC05D6F924}">
      <dgm:prSet/>
      <dgm:spPr/>
      <dgm:t>
        <a:bodyPr/>
        <a:lstStyle/>
        <a:p>
          <a:endParaRPr lang="tr-TR"/>
        </a:p>
      </dgm:t>
    </dgm:pt>
    <dgm:pt modelId="{E571D27E-162F-49E7-B406-998D892D0017}" type="sibTrans" cxnId="{07EA8B8C-01E9-445A-A5B1-8DEC05D6F924}">
      <dgm:prSet/>
      <dgm:spPr/>
      <dgm:t>
        <a:bodyPr/>
        <a:lstStyle/>
        <a:p>
          <a:endParaRPr lang="tr-TR"/>
        </a:p>
      </dgm:t>
    </dgm:pt>
    <dgm:pt modelId="{93DBCE00-F236-4228-9E59-C34D1AD12688}">
      <dgm:prSet custT="1"/>
      <dgm:spPr>
        <a:effectLst>
          <a:glow rad="228600">
            <a:schemeClr val="accent4">
              <a:satMod val="175000"/>
              <a:alpha val="40000"/>
            </a:schemeClr>
          </a:glow>
        </a:effectLst>
      </dgm:spPr>
      <dgm:t>
        <a:bodyPr/>
        <a:lstStyle/>
        <a:p>
          <a:pPr rtl="0"/>
          <a:r>
            <a:rPr lang="tr-TR" sz="3600" b="1" dirty="0" smtClean="0"/>
            <a:t>açıkların finansmanı</a:t>
          </a:r>
          <a:endParaRPr lang="tr-TR" sz="3600" b="1" dirty="0"/>
        </a:p>
      </dgm:t>
    </dgm:pt>
    <dgm:pt modelId="{FB07C0C5-3A6A-4EF8-A0AA-6FFFD21C1F5C}" type="parTrans" cxnId="{4256805E-EA24-4BBD-AE3B-419C69C64BD9}">
      <dgm:prSet/>
      <dgm:spPr/>
      <dgm:t>
        <a:bodyPr/>
        <a:lstStyle/>
        <a:p>
          <a:endParaRPr lang="tr-TR"/>
        </a:p>
      </dgm:t>
    </dgm:pt>
    <dgm:pt modelId="{4DD424A3-D826-4E58-A04C-C93F78F4F687}" type="sibTrans" cxnId="{4256805E-EA24-4BBD-AE3B-419C69C64BD9}">
      <dgm:prSet/>
      <dgm:spPr/>
      <dgm:t>
        <a:bodyPr/>
        <a:lstStyle/>
        <a:p>
          <a:endParaRPr lang="tr-TR"/>
        </a:p>
      </dgm:t>
    </dgm:pt>
    <dgm:pt modelId="{7C998783-1229-4093-8379-66C0DF92EEFF}">
      <dgm:prSet custT="1"/>
      <dgm:spPr>
        <a:effectLst>
          <a:glow rad="228600">
            <a:schemeClr val="accent4">
              <a:satMod val="175000"/>
              <a:alpha val="40000"/>
            </a:schemeClr>
          </a:glow>
        </a:effectLst>
      </dgm:spPr>
      <dgm:t>
        <a:bodyPr/>
        <a:lstStyle/>
        <a:p>
          <a:pPr rtl="0"/>
          <a:r>
            <a:rPr lang="tr-TR" sz="3200" b="1" dirty="0" smtClean="0"/>
            <a:t>kamunun varlık ve borçları ile </a:t>
          </a:r>
          <a:endParaRPr lang="tr-TR" sz="3200" b="1" dirty="0"/>
        </a:p>
      </dgm:t>
    </dgm:pt>
    <dgm:pt modelId="{87EC9026-7924-46AE-B000-D6A19D73C1F2}" type="parTrans" cxnId="{162FA8D2-0965-4685-8EDC-F0E80237BA4C}">
      <dgm:prSet/>
      <dgm:spPr/>
      <dgm:t>
        <a:bodyPr/>
        <a:lstStyle/>
        <a:p>
          <a:endParaRPr lang="tr-TR"/>
        </a:p>
      </dgm:t>
    </dgm:pt>
    <dgm:pt modelId="{D16B0683-919C-41E9-9DCF-A38F04AA55C7}" type="sibTrans" cxnId="{162FA8D2-0965-4685-8EDC-F0E80237BA4C}">
      <dgm:prSet/>
      <dgm:spPr/>
      <dgm:t>
        <a:bodyPr/>
        <a:lstStyle/>
        <a:p>
          <a:endParaRPr lang="tr-TR"/>
        </a:p>
      </dgm:t>
    </dgm:pt>
    <dgm:pt modelId="{2333069F-06EB-489F-81A0-AFCB1C75A7D8}">
      <dgm:prSet custT="1"/>
      <dgm:spPr>
        <a:effectLst>
          <a:glow rad="228600">
            <a:schemeClr val="accent4">
              <a:satMod val="175000"/>
              <a:alpha val="40000"/>
            </a:schemeClr>
          </a:glow>
        </a:effectLst>
      </dgm:spPr>
      <dgm:t>
        <a:bodyPr/>
        <a:lstStyle/>
        <a:p>
          <a:pPr rtl="0"/>
          <a:r>
            <a:rPr lang="tr-TR" sz="3200" b="1" dirty="0" smtClean="0"/>
            <a:t>diğer yükümlülüklerinin yönetimini kapsar</a:t>
          </a:r>
          <a:endParaRPr lang="tr-TR" sz="3200" b="1" dirty="0"/>
        </a:p>
      </dgm:t>
    </dgm:pt>
    <dgm:pt modelId="{A1A2DE09-8022-45A0-B524-347CDAFD3DEE}" type="parTrans" cxnId="{F2910C24-0CE4-4B5B-B4C3-49BE637FB128}">
      <dgm:prSet/>
      <dgm:spPr/>
      <dgm:t>
        <a:bodyPr/>
        <a:lstStyle/>
        <a:p>
          <a:endParaRPr lang="tr-TR"/>
        </a:p>
      </dgm:t>
    </dgm:pt>
    <dgm:pt modelId="{55D62342-719B-4635-BF8D-A81EDC70601B}" type="sibTrans" cxnId="{F2910C24-0CE4-4B5B-B4C3-49BE637FB128}">
      <dgm:prSet/>
      <dgm:spPr/>
      <dgm:t>
        <a:bodyPr/>
        <a:lstStyle/>
        <a:p>
          <a:endParaRPr lang="tr-TR"/>
        </a:p>
      </dgm:t>
    </dgm:pt>
    <dgm:pt modelId="{45561B1F-4F53-4D92-82C4-E24BD19AA8E9}" type="pres">
      <dgm:prSet presAssocID="{5F3485C4-81C1-4CF2-A157-19EBEFF82F7F}" presName="outerComposite" presStyleCnt="0">
        <dgm:presLayoutVars>
          <dgm:chMax val="5"/>
          <dgm:dir/>
          <dgm:resizeHandles val="exact"/>
        </dgm:presLayoutVars>
      </dgm:prSet>
      <dgm:spPr/>
      <dgm:t>
        <a:bodyPr/>
        <a:lstStyle/>
        <a:p>
          <a:endParaRPr lang="tr-TR"/>
        </a:p>
      </dgm:t>
    </dgm:pt>
    <dgm:pt modelId="{E1DB9FB4-ACEE-4A7A-93C6-44C3936E94CB}" type="pres">
      <dgm:prSet presAssocID="{5F3485C4-81C1-4CF2-A157-19EBEFF82F7F}" presName="dummyMaxCanvas" presStyleCnt="0">
        <dgm:presLayoutVars/>
      </dgm:prSet>
      <dgm:spPr/>
    </dgm:pt>
    <dgm:pt modelId="{22240680-DD44-43C1-93B1-B051BBDD2275}" type="pres">
      <dgm:prSet presAssocID="{5F3485C4-81C1-4CF2-A157-19EBEFF82F7F}" presName="FiveNodes_1" presStyleLbl="node1" presStyleIdx="0" presStyleCnt="5">
        <dgm:presLayoutVars>
          <dgm:bulletEnabled val="1"/>
        </dgm:presLayoutVars>
      </dgm:prSet>
      <dgm:spPr/>
      <dgm:t>
        <a:bodyPr/>
        <a:lstStyle/>
        <a:p>
          <a:endParaRPr lang="tr-TR"/>
        </a:p>
      </dgm:t>
    </dgm:pt>
    <dgm:pt modelId="{3A38B72E-A666-465F-B2ED-3703A0742923}" type="pres">
      <dgm:prSet presAssocID="{5F3485C4-81C1-4CF2-A157-19EBEFF82F7F}" presName="FiveNodes_2" presStyleLbl="node1" presStyleIdx="1" presStyleCnt="5" custLinFactNeighborX="331" custLinFactNeighborY="4588">
        <dgm:presLayoutVars>
          <dgm:bulletEnabled val="1"/>
        </dgm:presLayoutVars>
      </dgm:prSet>
      <dgm:spPr/>
      <dgm:t>
        <a:bodyPr/>
        <a:lstStyle/>
        <a:p>
          <a:endParaRPr lang="tr-TR"/>
        </a:p>
      </dgm:t>
    </dgm:pt>
    <dgm:pt modelId="{4335C8D2-B1BB-4CD8-87E4-FA8F4C297359}" type="pres">
      <dgm:prSet presAssocID="{5F3485C4-81C1-4CF2-A157-19EBEFF82F7F}" presName="FiveNodes_3" presStyleLbl="node1" presStyleIdx="2" presStyleCnt="5">
        <dgm:presLayoutVars>
          <dgm:bulletEnabled val="1"/>
        </dgm:presLayoutVars>
      </dgm:prSet>
      <dgm:spPr/>
      <dgm:t>
        <a:bodyPr/>
        <a:lstStyle/>
        <a:p>
          <a:endParaRPr lang="tr-TR"/>
        </a:p>
      </dgm:t>
    </dgm:pt>
    <dgm:pt modelId="{AB2AFD1D-716C-4B69-908A-8C0D90C38D1E}" type="pres">
      <dgm:prSet presAssocID="{5F3485C4-81C1-4CF2-A157-19EBEFF82F7F}" presName="FiveNodes_4" presStyleLbl="node1" presStyleIdx="3" presStyleCnt="5">
        <dgm:presLayoutVars>
          <dgm:bulletEnabled val="1"/>
        </dgm:presLayoutVars>
      </dgm:prSet>
      <dgm:spPr/>
      <dgm:t>
        <a:bodyPr/>
        <a:lstStyle/>
        <a:p>
          <a:endParaRPr lang="tr-TR"/>
        </a:p>
      </dgm:t>
    </dgm:pt>
    <dgm:pt modelId="{195958D5-F2F8-4848-B31B-17DE303153F7}" type="pres">
      <dgm:prSet presAssocID="{5F3485C4-81C1-4CF2-A157-19EBEFF82F7F}" presName="FiveNodes_5" presStyleLbl="node1" presStyleIdx="4" presStyleCnt="5">
        <dgm:presLayoutVars>
          <dgm:bulletEnabled val="1"/>
        </dgm:presLayoutVars>
      </dgm:prSet>
      <dgm:spPr/>
      <dgm:t>
        <a:bodyPr/>
        <a:lstStyle/>
        <a:p>
          <a:endParaRPr lang="tr-TR"/>
        </a:p>
      </dgm:t>
    </dgm:pt>
    <dgm:pt modelId="{836B276B-0CA9-4C4A-BFDE-BD34624FEBBE}" type="pres">
      <dgm:prSet presAssocID="{5F3485C4-81C1-4CF2-A157-19EBEFF82F7F}" presName="FiveConn_1-2" presStyleLbl="fgAccFollowNode1" presStyleIdx="0" presStyleCnt="4">
        <dgm:presLayoutVars>
          <dgm:bulletEnabled val="1"/>
        </dgm:presLayoutVars>
      </dgm:prSet>
      <dgm:spPr/>
      <dgm:t>
        <a:bodyPr/>
        <a:lstStyle/>
        <a:p>
          <a:endParaRPr lang="tr-TR"/>
        </a:p>
      </dgm:t>
    </dgm:pt>
    <dgm:pt modelId="{18B425F1-6E60-416E-B24E-55FA3C30E8CF}" type="pres">
      <dgm:prSet presAssocID="{5F3485C4-81C1-4CF2-A157-19EBEFF82F7F}" presName="FiveConn_2-3" presStyleLbl="fgAccFollowNode1" presStyleIdx="1" presStyleCnt="4">
        <dgm:presLayoutVars>
          <dgm:bulletEnabled val="1"/>
        </dgm:presLayoutVars>
      </dgm:prSet>
      <dgm:spPr/>
      <dgm:t>
        <a:bodyPr/>
        <a:lstStyle/>
        <a:p>
          <a:endParaRPr lang="tr-TR"/>
        </a:p>
      </dgm:t>
    </dgm:pt>
    <dgm:pt modelId="{7C418EE3-9230-4D85-AFDB-7B90F3D0BFCC}" type="pres">
      <dgm:prSet presAssocID="{5F3485C4-81C1-4CF2-A157-19EBEFF82F7F}" presName="FiveConn_3-4" presStyleLbl="fgAccFollowNode1" presStyleIdx="2" presStyleCnt="4">
        <dgm:presLayoutVars>
          <dgm:bulletEnabled val="1"/>
        </dgm:presLayoutVars>
      </dgm:prSet>
      <dgm:spPr/>
      <dgm:t>
        <a:bodyPr/>
        <a:lstStyle/>
        <a:p>
          <a:endParaRPr lang="tr-TR"/>
        </a:p>
      </dgm:t>
    </dgm:pt>
    <dgm:pt modelId="{3F3DC566-43D7-43ED-8338-84830C07871F}" type="pres">
      <dgm:prSet presAssocID="{5F3485C4-81C1-4CF2-A157-19EBEFF82F7F}" presName="FiveConn_4-5" presStyleLbl="fgAccFollowNode1" presStyleIdx="3" presStyleCnt="4">
        <dgm:presLayoutVars>
          <dgm:bulletEnabled val="1"/>
        </dgm:presLayoutVars>
      </dgm:prSet>
      <dgm:spPr/>
      <dgm:t>
        <a:bodyPr/>
        <a:lstStyle/>
        <a:p>
          <a:endParaRPr lang="tr-TR"/>
        </a:p>
      </dgm:t>
    </dgm:pt>
    <dgm:pt modelId="{B22C39BF-AD2D-443D-9C79-8526A728FADF}" type="pres">
      <dgm:prSet presAssocID="{5F3485C4-81C1-4CF2-A157-19EBEFF82F7F}" presName="FiveNodes_1_text" presStyleLbl="node1" presStyleIdx="4" presStyleCnt="5">
        <dgm:presLayoutVars>
          <dgm:bulletEnabled val="1"/>
        </dgm:presLayoutVars>
      </dgm:prSet>
      <dgm:spPr/>
      <dgm:t>
        <a:bodyPr/>
        <a:lstStyle/>
        <a:p>
          <a:endParaRPr lang="tr-TR"/>
        </a:p>
      </dgm:t>
    </dgm:pt>
    <dgm:pt modelId="{07EF6E10-9FE6-4686-AD13-E2E50B90CEA1}" type="pres">
      <dgm:prSet presAssocID="{5F3485C4-81C1-4CF2-A157-19EBEFF82F7F}" presName="FiveNodes_2_text" presStyleLbl="node1" presStyleIdx="4" presStyleCnt="5">
        <dgm:presLayoutVars>
          <dgm:bulletEnabled val="1"/>
        </dgm:presLayoutVars>
      </dgm:prSet>
      <dgm:spPr/>
      <dgm:t>
        <a:bodyPr/>
        <a:lstStyle/>
        <a:p>
          <a:endParaRPr lang="tr-TR"/>
        </a:p>
      </dgm:t>
    </dgm:pt>
    <dgm:pt modelId="{88044BC2-E95B-4EB3-957B-B376F4DDFAF3}" type="pres">
      <dgm:prSet presAssocID="{5F3485C4-81C1-4CF2-A157-19EBEFF82F7F}" presName="FiveNodes_3_text" presStyleLbl="node1" presStyleIdx="4" presStyleCnt="5">
        <dgm:presLayoutVars>
          <dgm:bulletEnabled val="1"/>
        </dgm:presLayoutVars>
      </dgm:prSet>
      <dgm:spPr/>
      <dgm:t>
        <a:bodyPr/>
        <a:lstStyle/>
        <a:p>
          <a:endParaRPr lang="tr-TR"/>
        </a:p>
      </dgm:t>
    </dgm:pt>
    <dgm:pt modelId="{6A4AB241-10DE-49BC-BF76-C88E86FA5BA6}" type="pres">
      <dgm:prSet presAssocID="{5F3485C4-81C1-4CF2-A157-19EBEFF82F7F}" presName="FiveNodes_4_text" presStyleLbl="node1" presStyleIdx="4" presStyleCnt="5">
        <dgm:presLayoutVars>
          <dgm:bulletEnabled val="1"/>
        </dgm:presLayoutVars>
      </dgm:prSet>
      <dgm:spPr/>
      <dgm:t>
        <a:bodyPr/>
        <a:lstStyle/>
        <a:p>
          <a:endParaRPr lang="tr-TR"/>
        </a:p>
      </dgm:t>
    </dgm:pt>
    <dgm:pt modelId="{12F82757-CE4E-4AD0-9E47-4A349405513E}" type="pres">
      <dgm:prSet presAssocID="{5F3485C4-81C1-4CF2-A157-19EBEFF82F7F}" presName="FiveNodes_5_text" presStyleLbl="node1" presStyleIdx="4" presStyleCnt="5">
        <dgm:presLayoutVars>
          <dgm:bulletEnabled val="1"/>
        </dgm:presLayoutVars>
      </dgm:prSet>
      <dgm:spPr/>
      <dgm:t>
        <a:bodyPr/>
        <a:lstStyle/>
        <a:p>
          <a:endParaRPr lang="tr-TR"/>
        </a:p>
      </dgm:t>
    </dgm:pt>
  </dgm:ptLst>
  <dgm:cxnLst>
    <dgm:cxn modelId="{640722CA-1525-4145-AF56-5EC322E778B9}" type="presOf" srcId="{93DBCE00-F236-4228-9E59-C34D1AD12688}" destId="{88044BC2-E95B-4EB3-957B-B376F4DDFAF3}" srcOrd="1" destOrd="0" presId="urn:microsoft.com/office/officeart/2005/8/layout/vProcess5"/>
    <dgm:cxn modelId="{BBD79E91-4675-4BB6-B9B6-8C1C0E928DA2}" type="presOf" srcId="{6EA223CB-7C76-4AFA-930B-6F176EC81DA6}" destId="{B22C39BF-AD2D-443D-9C79-8526A728FADF}" srcOrd="1" destOrd="0" presId="urn:microsoft.com/office/officeart/2005/8/layout/vProcess5"/>
    <dgm:cxn modelId="{1E37BA0F-4841-47FC-B40A-0F8C0D5DC190}" srcId="{5F3485C4-81C1-4CF2-A157-19EBEFF82F7F}" destId="{6EA223CB-7C76-4AFA-930B-6F176EC81DA6}" srcOrd="0" destOrd="0" parTransId="{F129E0D6-EABB-4938-AFA6-A4770AEC1333}" sibTransId="{988033A3-1CA9-40AE-A402-29D9DFFE1DC9}"/>
    <dgm:cxn modelId="{07EA8B8C-01E9-445A-A5B1-8DEC05D6F924}" srcId="{5F3485C4-81C1-4CF2-A157-19EBEFF82F7F}" destId="{36877DB3-8C44-409B-A22C-E54B05DB89F8}" srcOrd="1" destOrd="0" parTransId="{D8B40EB2-3511-4D23-B2D2-49CDD717815A}" sibTransId="{E571D27E-162F-49E7-B406-998D892D0017}"/>
    <dgm:cxn modelId="{162FA8D2-0965-4685-8EDC-F0E80237BA4C}" srcId="{5F3485C4-81C1-4CF2-A157-19EBEFF82F7F}" destId="{7C998783-1229-4093-8379-66C0DF92EEFF}" srcOrd="3" destOrd="0" parTransId="{87EC9026-7924-46AE-B000-D6A19D73C1F2}" sibTransId="{D16B0683-919C-41E9-9DCF-A38F04AA55C7}"/>
    <dgm:cxn modelId="{D1D80E7C-D548-46C8-8FCC-65616AAA9CFA}" type="presOf" srcId="{7C998783-1229-4093-8379-66C0DF92EEFF}" destId="{6A4AB241-10DE-49BC-BF76-C88E86FA5BA6}" srcOrd="1" destOrd="0" presId="urn:microsoft.com/office/officeart/2005/8/layout/vProcess5"/>
    <dgm:cxn modelId="{EDA3C064-606A-41A6-B078-168EA23B4C73}" type="presOf" srcId="{E571D27E-162F-49E7-B406-998D892D0017}" destId="{18B425F1-6E60-416E-B24E-55FA3C30E8CF}" srcOrd="0" destOrd="0" presId="urn:microsoft.com/office/officeart/2005/8/layout/vProcess5"/>
    <dgm:cxn modelId="{D2FB17B8-EACA-498C-A721-473169DE2FC6}" type="presOf" srcId="{93DBCE00-F236-4228-9E59-C34D1AD12688}" destId="{4335C8D2-B1BB-4CD8-87E4-FA8F4C297359}" srcOrd="0" destOrd="0" presId="urn:microsoft.com/office/officeart/2005/8/layout/vProcess5"/>
    <dgm:cxn modelId="{1EC404B0-C9A1-427C-918E-127D59249955}" type="presOf" srcId="{6EA223CB-7C76-4AFA-930B-6F176EC81DA6}" destId="{22240680-DD44-43C1-93B1-B051BBDD2275}" srcOrd="0" destOrd="0" presId="urn:microsoft.com/office/officeart/2005/8/layout/vProcess5"/>
    <dgm:cxn modelId="{2AF34FEA-6619-4AEA-A954-B064B04E90DF}" type="presOf" srcId="{7C998783-1229-4093-8379-66C0DF92EEFF}" destId="{AB2AFD1D-716C-4B69-908A-8C0D90C38D1E}" srcOrd="0" destOrd="0" presId="urn:microsoft.com/office/officeart/2005/8/layout/vProcess5"/>
    <dgm:cxn modelId="{9C1662DD-B13C-45B4-B44F-263D1EA2EA07}" type="presOf" srcId="{2333069F-06EB-489F-81A0-AFCB1C75A7D8}" destId="{12F82757-CE4E-4AD0-9E47-4A349405513E}" srcOrd="1" destOrd="0" presId="urn:microsoft.com/office/officeart/2005/8/layout/vProcess5"/>
    <dgm:cxn modelId="{C629A004-9406-4A94-BD82-387C9616AEDE}" type="presOf" srcId="{36877DB3-8C44-409B-A22C-E54B05DB89F8}" destId="{3A38B72E-A666-465F-B2ED-3703A0742923}" srcOrd="0" destOrd="0" presId="urn:microsoft.com/office/officeart/2005/8/layout/vProcess5"/>
    <dgm:cxn modelId="{E5766DE7-3AC4-477F-B6E9-84FCD30DFBF1}" type="presOf" srcId="{36877DB3-8C44-409B-A22C-E54B05DB89F8}" destId="{07EF6E10-9FE6-4686-AD13-E2E50B90CEA1}" srcOrd="1" destOrd="0" presId="urn:microsoft.com/office/officeart/2005/8/layout/vProcess5"/>
    <dgm:cxn modelId="{7B1F526D-0A45-45C3-929A-68472F38CA76}" type="presOf" srcId="{D16B0683-919C-41E9-9DCF-A38F04AA55C7}" destId="{3F3DC566-43D7-43ED-8338-84830C07871F}" srcOrd="0" destOrd="0" presId="urn:microsoft.com/office/officeart/2005/8/layout/vProcess5"/>
    <dgm:cxn modelId="{F2910C24-0CE4-4B5B-B4C3-49BE637FB128}" srcId="{5F3485C4-81C1-4CF2-A157-19EBEFF82F7F}" destId="{2333069F-06EB-489F-81A0-AFCB1C75A7D8}" srcOrd="4" destOrd="0" parTransId="{A1A2DE09-8022-45A0-B524-347CDAFD3DEE}" sibTransId="{55D62342-719B-4635-BF8D-A81EDC70601B}"/>
    <dgm:cxn modelId="{82969A5C-8DF8-465A-86F8-0310724CB0F9}" type="presOf" srcId="{4DD424A3-D826-4E58-A04C-C93F78F4F687}" destId="{7C418EE3-9230-4D85-AFDB-7B90F3D0BFCC}" srcOrd="0" destOrd="0" presId="urn:microsoft.com/office/officeart/2005/8/layout/vProcess5"/>
    <dgm:cxn modelId="{D6E588C8-35BE-417A-8CD8-07CFD3E1CD33}" type="presOf" srcId="{5F3485C4-81C1-4CF2-A157-19EBEFF82F7F}" destId="{45561B1F-4F53-4D92-82C4-E24BD19AA8E9}" srcOrd="0" destOrd="0" presId="urn:microsoft.com/office/officeart/2005/8/layout/vProcess5"/>
    <dgm:cxn modelId="{E763CD07-FF42-4FFA-8E14-1E19B79F65DA}" type="presOf" srcId="{2333069F-06EB-489F-81A0-AFCB1C75A7D8}" destId="{195958D5-F2F8-4848-B31B-17DE303153F7}" srcOrd="0" destOrd="0" presId="urn:microsoft.com/office/officeart/2005/8/layout/vProcess5"/>
    <dgm:cxn modelId="{4256805E-EA24-4BBD-AE3B-419C69C64BD9}" srcId="{5F3485C4-81C1-4CF2-A157-19EBEFF82F7F}" destId="{93DBCE00-F236-4228-9E59-C34D1AD12688}" srcOrd="2" destOrd="0" parTransId="{FB07C0C5-3A6A-4EF8-A0AA-6FFFD21C1F5C}" sibTransId="{4DD424A3-D826-4E58-A04C-C93F78F4F687}"/>
    <dgm:cxn modelId="{88FA687B-2F60-4ECC-B686-863BF790DE47}" type="presOf" srcId="{988033A3-1CA9-40AE-A402-29D9DFFE1DC9}" destId="{836B276B-0CA9-4C4A-BFDE-BD34624FEBBE}" srcOrd="0" destOrd="0" presId="urn:microsoft.com/office/officeart/2005/8/layout/vProcess5"/>
    <dgm:cxn modelId="{15982F03-4A64-47B6-A4DC-09C310E25656}" type="presParOf" srcId="{45561B1F-4F53-4D92-82C4-E24BD19AA8E9}" destId="{E1DB9FB4-ACEE-4A7A-93C6-44C3936E94CB}" srcOrd="0" destOrd="0" presId="urn:microsoft.com/office/officeart/2005/8/layout/vProcess5"/>
    <dgm:cxn modelId="{A24F54E3-715D-4275-938D-75926FEB1233}" type="presParOf" srcId="{45561B1F-4F53-4D92-82C4-E24BD19AA8E9}" destId="{22240680-DD44-43C1-93B1-B051BBDD2275}" srcOrd="1" destOrd="0" presId="urn:microsoft.com/office/officeart/2005/8/layout/vProcess5"/>
    <dgm:cxn modelId="{87C69B69-66DC-405C-A274-06FADADE2D42}" type="presParOf" srcId="{45561B1F-4F53-4D92-82C4-E24BD19AA8E9}" destId="{3A38B72E-A666-465F-B2ED-3703A0742923}" srcOrd="2" destOrd="0" presId="urn:microsoft.com/office/officeart/2005/8/layout/vProcess5"/>
    <dgm:cxn modelId="{1E0344F1-4966-4C2A-A85D-834E30753D90}" type="presParOf" srcId="{45561B1F-4F53-4D92-82C4-E24BD19AA8E9}" destId="{4335C8D2-B1BB-4CD8-87E4-FA8F4C297359}" srcOrd="3" destOrd="0" presId="urn:microsoft.com/office/officeart/2005/8/layout/vProcess5"/>
    <dgm:cxn modelId="{5A366685-7967-4E5A-8C7C-8C093704BB4A}" type="presParOf" srcId="{45561B1F-4F53-4D92-82C4-E24BD19AA8E9}" destId="{AB2AFD1D-716C-4B69-908A-8C0D90C38D1E}" srcOrd="4" destOrd="0" presId="urn:microsoft.com/office/officeart/2005/8/layout/vProcess5"/>
    <dgm:cxn modelId="{99343D90-B7BA-471C-A8AE-B426380A6C86}" type="presParOf" srcId="{45561B1F-4F53-4D92-82C4-E24BD19AA8E9}" destId="{195958D5-F2F8-4848-B31B-17DE303153F7}" srcOrd="5" destOrd="0" presId="urn:microsoft.com/office/officeart/2005/8/layout/vProcess5"/>
    <dgm:cxn modelId="{FF84FA3F-2865-4B88-87E1-7F299CDA7CDA}" type="presParOf" srcId="{45561B1F-4F53-4D92-82C4-E24BD19AA8E9}" destId="{836B276B-0CA9-4C4A-BFDE-BD34624FEBBE}" srcOrd="6" destOrd="0" presId="urn:microsoft.com/office/officeart/2005/8/layout/vProcess5"/>
    <dgm:cxn modelId="{B31B8436-8D6F-477C-98A1-363D49A00BDD}" type="presParOf" srcId="{45561B1F-4F53-4D92-82C4-E24BD19AA8E9}" destId="{18B425F1-6E60-416E-B24E-55FA3C30E8CF}" srcOrd="7" destOrd="0" presId="urn:microsoft.com/office/officeart/2005/8/layout/vProcess5"/>
    <dgm:cxn modelId="{40A36C79-BE89-4A7C-AB89-4112306E912A}" type="presParOf" srcId="{45561B1F-4F53-4D92-82C4-E24BD19AA8E9}" destId="{7C418EE3-9230-4D85-AFDB-7B90F3D0BFCC}" srcOrd="8" destOrd="0" presId="urn:microsoft.com/office/officeart/2005/8/layout/vProcess5"/>
    <dgm:cxn modelId="{9A6E73E0-225D-4003-8836-EB2BE830D4F2}" type="presParOf" srcId="{45561B1F-4F53-4D92-82C4-E24BD19AA8E9}" destId="{3F3DC566-43D7-43ED-8338-84830C07871F}" srcOrd="9" destOrd="0" presId="urn:microsoft.com/office/officeart/2005/8/layout/vProcess5"/>
    <dgm:cxn modelId="{BC23349F-F8DC-468A-9D9B-27E20DC9B81E}" type="presParOf" srcId="{45561B1F-4F53-4D92-82C4-E24BD19AA8E9}" destId="{B22C39BF-AD2D-443D-9C79-8526A728FADF}" srcOrd="10" destOrd="0" presId="urn:microsoft.com/office/officeart/2005/8/layout/vProcess5"/>
    <dgm:cxn modelId="{99441574-29A6-4B03-BE83-624019466FA2}" type="presParOf" srcId="{45561B1F-4F53-4D92-82C4-E24BD19AA8E9}" destId="{07EF6E10-9FE6-4686-AD13-E2E50B90CEA1}" srcOrd="11" destOrd="0" presId="urn:microsoft.com/office/officeart/2005/8/layout/vProcess5"/>
    <dgm:cxn modelId="{B531BB87-3367-429A-B0D3-53769325549D}" type="presParOf" srcId="{45561B1F-4F53-4D92-82C4-E24BD19AA8E9}" destId="{88044BC2-E95B-4EB3-957B-B376F4DDFAF3}" srcOrd="12" destOrd="0" presId="urn:microsoft.com/office/officeart/2005/8/layout/vProcess5"/>
    <dgm:cxn modelId="{953E8144-951F-4E7B-ACD8-03D519A000FF}" type="presParOf" srcId="{45561B1F-4F53-4D92-82C4-E24BD19AA8E9}" destId="{6A4AB241-10DE-49BC-BF76-C88E86FA5BA6}" srcOrd="13" destOrd="0" presId="urn:microsoft.com/office/officeart/2005/8/layout/vProcess5"/>
    <dgm:cxn modelId="{65A17BB5-DCBE-4405-8481-ACA411A7DEF4}" type="presParOf" srcId="{45561B1F-4F53-4D92-82C4-E24BD19AA8E9}" destId="{12F82757-CE4E-4AD0-9E47-4A349405513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44291-DCD1-41F2-BCE3-D284C64D2120}" type="doc">
      <dgm:prSet loTypeId="urn:microsoft.com/office/officeart/2005/8/layout/venn1" loCatId="relationship" qsTypeId="urn:microsoft.com/office/officeart/2005/8/quickstyle/3d2#2" qsCatId="3D" csTypeId="urn:microsoft.com/office/officeart/2005/8/colors/colorful3" csCatId="colorful" phldr="1"/>
      <dgm:spPr/>
      <dgm:t>
        <a:bodyPr/>
        <a:lstStyle/>
        <a:p>
          <a:endParaRPr lang="tr-TR"/>
        </a:p>
      </dgm:t>
    </dgm:pt>
    <dgm:pt modelId="{71C921F7-02EC-4A64-894C-E30B84BA70F2}">
      <dgm:prSet/>
      <dgm:spPr>
        <a:effectLst>
          <a:glow rad="228600">
            <a:schemeClr val="accent4">
              <a:satMod val="175000"/>
              <a:alpha val="40000"/>
            </a:schemeClr>
          </a:glow>
        </a:effectLst>
      </dgm:spPr>
      <dgm:t>
        <a:bodyPr/>
        <a:lstStyle/>
        <a:p>
          <a:pPr rtl="0"/>
          <a:r>
            <a:rPr lang="tr-TR" sz="2900" dirty="0" smtClean="0"/>
            <a:t>Merkezî yönetim kapsamındaki kamu idarelerinin;</a:t>
          </a:r>
          <a:endParaRPr lang="tr-TR" sz="2900" dirty="0"/>
        </a:p>
      </dgm:t>
    </dgm:pt>
    <dgm:pt modelId="{8696D744-DFD6-4466-89A3-460D081870C5}" type="parTrans" cxnId="{01F1FBC5-F3A4-41B3-BD75-8949A54CF5DB}">
      <dgm:prSet/>
      <dgm:spPr/>
      <dgm:t>
        <a:bodyPr/>
        <a:lstStyle/>
        <a:p>
          <a:endParaRPr lang="tr-TR"/>
        </a:p>
      </dgm:t>
    </dgm:pt>
    <dgm:pt modelId="{3747DE0F-CB36-4A7C-8325-B2840A9A2D97}" type="sibTrans" cxnId="{01F1FBC5-F3A4-41B3-BD75-8949A54CF5DB}">
      <dgm:prSet/>
      <dgm:spPr/>
      <dgm:t>
        <a:bodyPr/>
        <a:lstStyle/>
        <a:p>
          <a:endParaRPr lang="tr-TR"/>
        </a:p>
      </dgm:t>
    </dgm:pt>
    <dgm:pt modelId="{B286F313-28F5-499B-9FB9-C153ABC56903}">
      <dgm:prSet custT="1"/>
      <dgm:spPr>
        <a:effectLst>
          <a:glow rad="228600">
            <a:schemeClr val="accent4">
              <a:satMod val="175000"/>
              <a:alpha val="40000"/>
            </a:schemeClr>
          </a:glow>
        </a:effectLst>
      </dgm:spPr>
      <dgm:t>
        <a:bodyPr/>
        <a:lstStyle/>
        <a:p>
          <a:pPr rtl="0"/>
          <a:r>
            <a:rPr lang="tr-TR" sz="2400" dirty="0" smtClean="0"/>
            <a:t>gelir, gider, tahsilat, ödeme,</a:t>
          </a:r>
          <a:endParaRPr lang="tr-TR" sz="2400" dirty="0"/>
        </a:p>
      </dgm:t>
    </dgm:pt>
    <dgm:pt modelId="{6CE378FB-8439-4E99-A905-6B67D91E27D4}" type="parTrans" cxnId="{BD90FAA1-A8E2-4F6D-ADD7-40F04D949F60}">
      <dgm:prSet/>
      <dgm:spPr/>
      <dgm:t>
        <a:bodyPr/>
        <a:lstStyle/>
        <a:p>
          <a:endParaRPr lang="tr-TR"/>
        </a:p>
      </dgm:t>
    </dgm:pt>
    <dgm:pt modelId="{F387DCBF-6F6F-43B0-8112-C73947495039}" type="sibTrans" cxnId="{BD90FAA1-A8E2-4F6D-ADD7-40F04D949F60}">
      <dgm:prSet/>
      <dgm:spPr/>
      <dgm:t>
        <a:bodyPr/>
        <a:lstStyle/>
        <a:p>
          <a:endParaRPr lang="tr-TR"/>
        </a:p>
      </dgm:t>
    </dgm:pt>
    <dgm:pt modelId="{AE63A49E-61F4-4C64-A6E5-C8E1F77D5E9E}">
      <dgm:prSet custT="1"/>
      <dgm:spPr>
        <a:effectLst>
          <a:glow rad="228600">
            <a:schemeClr val="accent4">
              <a:satMod val="175000"/>
              <a:alpha val="40000"/>
            </a:schemeClr>
          </a:glow>
        </a:effectLst>
      </dgm:spPr>
      <dgm:t>
        <a:bodyPr/>
        <a:lstStyle/>
        <a:p>
          <a:pPr rtl="0"/>
          <a:r>
            <a:rPr lang="tr-TR" sz="2400" dirty="0" smtClean="0"/>
            <a:t>nakit planlaması </a:t>
          </a:r>
          <a:endParaRPr lang="tr-TR" sz="2400" dirty="0"/>
        </a:p>
      </dgm:t>
    </dgm:pt>
    <dgm:pt modelId="{092A5B15-3D9A-469D-A3C8-01DC341C49E3}" type="parTrans" cxnId="{E27B1C58-2E7D-4CD1-97BD-933A99F07369}">
      <dgm:prSet/>
      <dgm:spPr/>
      <dgm:t>
        <a:bodyPr/>
        <a:lstStyle/>
        <a:p>
          <a:endParaRPr lang="tr-TR"/>
        </a:p>
      </dgm:t>
    </dgm:pt>
    <dgm:pt modelId="{95C9810B-1D80-49A6-B8B7-97D0A30AE886}" type="sibTrans" cxnId="{E27B1C58-2E7D-4CD1-97BD-933A99F07369}">
      <dgm:prSet/>
      <dgm:spPr/>
      <dgm:t>
        <a:bodyPr/>
        <a:lstStyle/>
        <a:p>
          <a:endParaRPr lang="tr-TR"/>
        </a:p>
      </dgm:t>
    </dgm:pt>
    <dgm:pt modelId="{A584D1E4-3EBA-4C4F-835E-5638457C4B16}">
      <dgm:prSet custT="1"/>
      <dgm:spPr>
        <a:effectLst>
          <a:glow rad="228600">
            <a:schemeClr val="accent4">
              <a:satMod val="175000"/>
              <a:alpha val="40000"/>
            </a:schemeClr>
          </a:glow>
        </a:effectLst>
      </dgm:spPr>
      <dgm:t>
        <a:bodyPr/>
        <a:lstStyle/>
        <a:p>
          <a:pPr rtl="0"/>
          <a:r>
            <a:rPr lang="tr-TR" sz="2400" dirty="0" smtClean="0"/>
            <a:t>borç yönetimi</a:t>
          </a:r>
          <a:endParaRPr lang="tr-TR" sz="2400" dirty="0"/>
        </a:p>
      </dgm:t>
    </dgm:pt>
    <dgm:pt modelId="{A8804C69-CC32-4BAC-BF70-6183F9CECF06}" type="parTrans" cxnId="{55C6C94C-87D4-4F69-98EA-1F29DDE2055D}">
      <dgm:prSet/>
      <dgm:spPr/>
      <dgm:t>
        <a:bodyPr/>
        <a:lstStyle/>
        <a:p>
          <a:endParaRPr lang="tr-TR"/>
        </a:p>
      </dgm:t>
    </dgm:pt>
    <dgm:pt modelId="{8AE53220-B06C-4799-9275-59B95DC23F80}" type="sibTrans" cxnId="{55C6C94C-87D4-4F69-98EA-1F29DDE2055D}">
      <dgm:prSet/>
      <dgm:spPr/>
      <dgm:t>
        <a:bodyPr/>
        <a:lstStyle/>
        <a:p>
          <a:endParaRPr lang="tr-TR"/>
        </a:p>
      </dgm:t>
    </dgm:pt>
    <dgm:pt modelId="{A748278E-8B27-4BB9-B07D-7A43536866B4}">
      <dgm:prSet/>
      <dgm:spPr>
        <a:effectLst>
          <a:glow rad="228600">
            <a:schemeClr val="accent4">
              <a:satMod val="175000"/>
              <a:alpha val="40000"/>
            </a:schemeClr>
          </a:glow>
          <a:reflection blurRad="6350" stA="50000" endA="300" endPos="55500" dist="101600" dir="5400000" sy="-100000" algn="bl" rotWithShape="0"/>
        </a:effectLst>
      </dgm:spPr>
      <dgm:t>
        <a:bodyPr/>
        <a:lstStyle/>
        <a:p>
          <a:pPr rtl="0"/>
          <a:r>
            <a:rPr lang="tr-TR" dirty="0" smtClean="0"/>
            <a:t>Hazine birliğini sağlayacak şekilde yürütülür.</a:t>
          </a:r>
          <a:endParaRPr lang="tr-TR" dirty="0"/>
        </a:p>
      </dgm:t>
    </dgm:pt>
    <dgm:pt modelId="{B53D0B58-9EDE-4C39-B891-548109546C8E}" type="parTrans" cxnId="{17248F64-506B-4A37-87C4-4BEE6498124C}">
      <dgm:prSet/>
      <dgm:spPr/>
      <dgm:t>
        <a:bodyPr/>
        <a:lstStyle/>
        <a:p>
          <a:endParaRPr lang="tr-TR"/>
        </a:p>
      </dgm:t>
    </dgm:pt>
    <dgm:pt modelId="{EBC1A7DC-0159-45DC-98C1-199C5A9A3515}" type="sibTrans" cxnId="{17248F64-506B-4A37-87C4-4BEE6498124C}">
      <dgm:prSet/>
      <dgm:spPr/>
      <dgm:t>
        <a:bodyPr/>
        <a:lstStyle/>
        <a:p>
          <a:endParaRPr lang="tr-TR"/>
        </a:p>
      </dgm:t>
    </dgm:pt>
    <dgm:pt modelId="{CD5EF9D4-777D-4D07-BD43-E0AF594730CF}">
      <dgm:prSet/>
      <dgm:spPr>
        <a:effectLst>
          <a:glow rad="228600">
            <a:schemeClr val="accent4">
              <a:satMod val="175000"/>
              <a:alpha val="40000"/>
            </a:schemeClr>
          </a:glow>
          <a:reflection blurRad="6350" stA="50000" endA="300" endPos="55500" dist="101600" dir="5400000" sy="-100000" algn="bl" rotWithShape="0"/>
        </a:effectLst>
      </dgm:spPr>
      <dgm:t>
        <a:bodyPr/>
        <a:lstStyle/>
        <a:p>
          <a:pPr rtl="0"/>
          <a:r>
            <a:rPr lang="tr-TR" dirty="0" smtClean="0"/>
            <a:t>Tüm gelirler Hazine veznelerine girer, giderleri bu veznelerden ödenir.</a:t>
          </a:r>
          <a:endParaRPr lang="tr-TR" dirty="0"/>
        </a:p>
      </dgm:t>
    </dgm:pt>
    <dgm:pt modelId="{6A8208AF-E980-4F1C-9332-5C1C18C3395E}" type="parTrans" cxnId="{C2D20DC4-E722-42D2-92D9-D44505F18F8F}">
      <dgm:prSet/>
      <dgm:spPr/>
      <dgm:t>
        <a:bodyPr/>
        <a:lstStyle/>
        <a:p>
          <a:endParaRPr lang="tr-TR"/>
        </a:p>
      </dgm:t>
    </dgm:pt>
    <dgm:pt modelId="{EB5838AD-8D33-42F3-8899-6BE084830AB7}" type="sibTrans" cxnId="{C2D20DC4-E722-42D2-92D9-D44505F18F8F}">
      <dgm:prSet/>
      <dgm:spPr/>
      <dgm:t>
        <a:bodyPr/>
        <a:lstStyle/>
        <a:p>
          <a:endParaRPr lang="tr-TR"/>
        </a:p>
      </dgm:t>
    </dgm:pt>
    <dgm:pt modelId="{5CC4312F-DE8D-4B43-94DE-7F81B1D9D09F}">
      <dgm:prSet/>
      <dgm:spPr>
        <a:effectLst>
          <a:glow rad="228600">
            <a:schemeClr val="accent4">
              <a:satMod val="175000"/>
              <a:alpha val="40000"/>
            </a:schemeClr>
          </a:glow>
          <a:reflection blurRad="6350" stA="50000" endA="300" endPos="55500" dist="101600" dir="5400000" sy="-100000" algn="bl" rotWithShape="0"/>
        </a:effectLst>
      </dgm:spPr>
      <dgm:t>
        <a:bodyPr/>
        <a:lstStyle/>
        <a:p>
          <a:pPr rtl="0"/>
          <a:r>
            <a:rPr lang="tr-TR" dirty="0" smtClean="0"/>
            <a:t>Bu idareler özel vezne açamaz.</a:t>
          </a:r>
          <a:endParaRPr lang="tr-TR" dirty="0"/>
        </a:p>
      </dgm:t>
    </dgm:pt>
    <dgm:pt modelId="{66845D6A-BF17-4C7D-9033-315B22788EA2}" type="parTrans" cxnId="{4213033D-3867-4718-B200-0EF39289D964}">
      <dgm:prSet/>
      <dgm:spPr/>
      <dgm:t>
        <a:bodyPr/>
        <a:lstStyle/>
        <a:p>
          <a:endParaRPr lang="tr-TR"/>
        </a:p>
      </dgm:t>
    </dgm:pt>
    <dgm:pt modelId="{E928CE87-6BF4-481F-AAE2-E71AA9D6D37D}" type="sibTrans" cxnId="{4213033D-3867-4718-B200-0EF39289D964}">
      <dgm:prSet/>
      <dgm:spPr/>
      <dgm:t>
        <a:bodyPr/>
        <a:lstStyle/>
        <a:p>
          <a:endParaRPr lang="tr-TR"/>
        </a:p>
      </dgm:t>
    </dgm:pt>
    <dgm:pt modelId="{C66EBABC-3965-4E8A-B22D-90924889FD29}" type="pres">
      <dgm:prSet presAssocID="{9DE44291-DCD1-41F2-BCE3-D284C64D2120}" presName="compositeShape" presStyleCnt="0">
        <dgm:presLayoutVars>
          <dgm:chMax val="7"/>
          <dgm:dir/>
          <dgm:resizeHandles val="exact"/>
        </dgm:presLayoutVars>
      </dgm:prSet>
      <dgm:spPr/>
      <dgm:t>
        <a:bodyPr/>
        <a:lstStyle/>
        <a:p>
          <a:endParaRPr lang="tr-TR"/>
        </a:p>
      </dgm:t>
    </dgm:pt>
    <dgm:pt modelId="{6518D9D7-0F7F-4904-BEB8-4F097BCB753B}" type="pres">
      <dgm:prSet presAssocID="{71C921F7-02EC-4A64-894C-E30B84BA70F2}" presName="circ1" presStyleLbl="vennNode1" presStyleIdx="0" presStyleCnt="2" custScaleX="111439" custScaleY="100547" custLinFactNeighborX="-7143" custLinFactNeighborY="-3846"/>
      <dgm:spPr/>
      <dgm:t>
        <a:bodyPr/>
        <a:lstStyle/>
        <a:p>
          <a:endParaRPr lang="tr-TR"/>
        </a:p>
      </dgm:t>
    </dgm:pt>
    <dgm:pt modelId="{85B52D90-679D-4C21-86E7-9A7F53B9CB74}" type="pres">
      <dgm:prSet presAssocID="{71C921F7-02EC-4A64-894C-E30B84BA70F2}" presName="circ1Tx" presStyleLbl="revTx" presStyleIdx="0" presStyleCnt="0">
        <dgm:presLayoutVars>
          <dgm:chMax val="0"/>
          <dgm:chPref val="0"/>
          <dgm:bulletEnabled val="1"/>
        </dgm:presLayoutVars>
      </dgm:prSet>
      <dgm:spPr/>
      <dgm:t>
        <a:bodyPr/>
        <a:lstStyle/>
        <a:p>
          <a:endParaRPr lang="tr-TR"/>
        </a:p>
      </dgm:t>
    </dgm:pt>
    <dgm:pt modelId="{754E06D0-7871-4811-91D5-CEB8A7E4104F}" type="pres">
      <dgm:prSet presAssocID="{A748278E-8B27-4BB9-B07D-7A43536866B4}" presName="circ2" presStyleLbl="vennNode1" presStyleIdx="1" presStyleCnt="2" custScaleX="118358"/>
      <dgm:spPr/>
      <dgm:t>
        <a:bodyPr/>
        <a:lstStyle/>
        <a:p>
          <a:endParaRPr lang="tr-TR"/>
        </a:p>
      </dgm:t>
    </dgm:pt>
    <dgm:pt modelId="{D8B6057C-0CF0-47A7-8664-1C307DDC1D55}" type="pres">
      <dgm:prSet presAssocID="{A748278E-8B27-4BB9-B07D-7A43536866B4}" presName="circ2Tx" presStyleLbl="revTx" presStyleIdx="0" presStyleCnt="0">
        <dgm:presLayoutVars>
          <dgm:chMax val="0"/>
          <dgm:chPref val="0"/>
          <dgm:bulletEnabled val="1"/>
        </dgm:presLayoutVars>
      </dgm:prSet>
      <dgm:spPr/>
      <dgm:t>
        <a:bodyPr/>
        <a:lstStyle/>
        <a:p>
          <a:endParaRPr lang="tr-TR"/>
        </a:p>
      </dgm:t>
    </dgm:pt>
  </dgm:ptLst>
  <dgm:cxnLst>
    <dgm:cxn modelId="{55C6C94C-87D4-4F69-98EA-1F29DDE2055D}" srcId="{71C921F7-02EC-4A64-894C-E30B84BA70F2}" destId="{A584D1E4-3EBA-4C4F-835E-5638457C4B16}" srcOrd="2" destOrd="0" parTransId="{A8804C69-CC32-4BAC-BF70-6183F9CECF06}" sibTransId="{8AE53220-B06C-4799-9275-59B95DC23F80}"/>
    <dgm:cxn modelId="{52E3214A-14A6-4B21-A15B-900A1EEB7003}" type="presOf" srcId="{CD5EF9D4-777D-4D07-BD43-E0AF594730CF}" destId="{D8B6057C-0CF0-47A7-8664-1C307DDC1D55}" srcOrd="1" destOrd="1" presId="urn:microsoft.com/office/officeart/2005/8/layout/venn1"/>
    <dgm:cxn modelId="{685610B2-7FE2-43FE-B50D-AC86C74244FD}" type="presOf" srcId="{AE63A49E-61F4-4C64-A6E5-C8E1F77D5E9E}" destId="{85B52D90-679D-4C21-86E7-9A7F53B9CB74}" srcOrd="1" destOrd="2" presId="urn:microsoft.com/office/officeart/2005/8/layout/venn1"/>
    <dgm:cxn modelId="{C55D2C86-976A-4021-B5CE-7F9985B0F734}" type="presOf" srcId="{A748278E-8B27-4BB9-B07D-7A43536866B4}" destId="{754E06D0-7871-4811-91D5-CEB8A7E4104F}" srcOrd="0" destOrd="0" presId="urn:microsoft.com/office/officeart/2005/8/layout/venn1"/>
    <dgm:cxn modelId="{89676FDE-F328-4513-8FA4-9403FA076AE4}" type="presOf" srcId="{CD5EF9D4-777D-4D07-BD43-E0AF594730CF}" destId="{754E06D0-7871-4811-91D5-CEB8A7E4104F}" srcOrd="0" destOrd="1" presId="urn:microsoft.com/office/officeart/2005/8/layout/venn1"/>
    <dgm:cxn modelId="{E27B1C58-2E7D-4CD1-97BD-933A99F07369}" srcId="{71C921F7-02EC-4A64-894C-E30B84BA70F2}" destId="{AE63A49E-61F4-4C64-A6E5-C8E1F77D5E9E}" srcOrd="1" destOrd="0" parTransId="{092A5B15-3D9A-469D-A3C8-01DC341C49E3}" sibTransId="{95C9810B-1D80-49A6-B8B7-97D0A30AE886}"/>
    <dgm:cxn modelId="{01F1FBC5-F3A4-41B3-BD75-8949A54CF5DB}" srcId="{9DE44291-DCD1-41F2-BCE3-D284C64D2120}" destId="{71C921F7-02EC-4A64-894C-E30B84BA70F2}" srcOrd="0" destOrd="0" parTransId="{8696D744-DFD6-4466-89A3-460D081870C5}" sibTransId="{3747DE0F-CB36-4A7C-8325-B2840A9A2D97}"/>
    <dgm:cxn modelId="{74B6B50B-79B8-4049-B1F6-BB93C2B51E7E}" type="presOf" srcId="{A584D1E4-3EBA-4C4F-835E-5638457C4B16}" destId="{85B52D90-679D-4C21-86E7-9A7F53B9CB74}" srcOrd="1" destOrd="3" presId="urn:microsoft.com/office/officeart/2005/8/layout/venn1"/>
    <dgm:cxn modelId="{9875429E-5C6B-4AB0-BEE7-4B08AF60B096}" type="presOf" srcId="{5CC4312F-DE8D-4B43-94DE-7F81B1D9D09F}" destId="{D8B6057C-0CF0-47A7-8664-1C307DDC1D55}" srcOrd="1" destOrd="2" presId="urn:microsoft.com/office/officeart/2005/8/layout/venn1"/>
    <dgm:cxn modelId="{8C596549-42B0-47AB-9B9D-DBE4A14C65AA}" type="presOf" srcId="{9DE44291-DCD1-41F2-BCE3-D284C64D2120}" destId="{C66EBABC-3965-4E8A-B22D-90924889FD29}" srcOrd="0" destOrd="0" presId="urn:microsoft.com/office/officeart/2005/8/layout/venn1"/>
    <dgm:cxn modelId="{BD90FAA1-A8E2-4F6D-ADD7-40F04D949F60}" srcId="{71C921F7-02EC-4A64-894C-E30B84BA70F2}" destId="{B286F313-28F5-499B-9FB9-C153ABC56903}" srcOrd="0" destOrd="0" parTransId="{6CE378FB-8439-4E99-A905-6B67D91E27D4}" sibTransId="{F387DCBF-6F6F-43B0-8112-C73947495039}"/>
    <dgm:cxn modelId="{C2D20DC4-E722-42D2-92D9-D44505F18F8F}" srcId="{A748278E-8B27-4BB9-B07D-7A43536866B4}" destId="{CD5EF9D4-777D-4D07-BD43-E0AF594730CF}" srcOrd="0" destOrd="0" parTransId="{6A8208AF-E980-4F1C-9332-5C1C18C3395E}" sibTransId="{EB5838AD-8D33-42F3-8899-6BE084830AB7}"/>
    <dgm:cxn modelId="{488C9B55-BC20-4FC0-AD63-E6F515B57744}" type="presOf" srcId="{5CC4312F-DE8D-4B43-94DE-7F81B1D9D09F}" destId="{754E06D0-7871-4811-91D5-CEB8A7E4104F}" srcOrd="0" destOrd="2" presId="urn:microsoft.com/office/officeart/2005/8/layout/venn1"/>
    <dgm:cxn modelId="{58C1335E-CFAD-49E8-8CAB-B41BC901C765}" type="presOf" srcId="{A584D1E4-3EBA-4C4F-835E-5638457C4B16}" destId="{6518D9D7-0F7F-4904-BEB8-4F097BCB753B}" srcOrd="0" destOrd="3" presId="urn:microsoft.com/office/officeart/2005/8/layout/venn1"/>
    <dgm:cxn modelId="{2731B79F-3237-4660-86A7-8AF0DE51D2EE}" type="presOf" srcId="{B286F313-28F5-499B-9FB9-C153ABC56903}" destId="{85B52D90-679D-4C21-86E7-9A7F53B9CB74}" srcOrd="1" destOrd="1" presId="urn:microsoft.com/office/officeart/2005/8/layout/venn1"/>
    <dgm:cxn modelId="{76173D89-D705-4B32-872F-CE81314046EC}" type="presOf" srcId="{AE63A49E-61F4-4C64-A6E5-C8E1F77D5E9E}" destId="{6518D9D7-0F7F-4904-BEB8-4F097BCB753B}" srcOrd="0" destOrd="2" presId="urn:microsoft.com/office/officeart/2005/8/layout/venn1"/>
    <dgm:cxn modelId="{CC72EAFC-57BB-4AE4-B6CC-7569EF34D69C}" type="presOf" srcId="{A748278E-8B27-4BB9-B07D-7A43536866B4}" destId="{D8B6057C-0CF0-47A7-8664-1C307DDC1D55}" srcOrd="1" destOrd="0" presId="urn:microsoft.com/office/officeart/2005/8/layout/venn1"/>
    <dgm:cxn modelId="{AB4CAB67-338E-42E9-BA29-1146C8B903A8}" type="presOf" srcId="{71C921F7-02EC-4A64-894C-E30B84BA70F2}" destId="{85B52D90-679D-4C21-86E7-9A7F53B9CB74}" srcOrd="1" destOrd="0" presId="urn:microsoft.com/office/officeart/2005/8/layout/venn1"/>
    <dgm:cxn modelId="{17248F64-506B-4A37-87C4-4BEE6498124C}" srcId="{9DE44291-DCD1-41F2-BCE3-D284C64D2120}" destId="{A748278E-8B27-4BB9-B07D-7A43536866B4}" srcOrd="1" destOrd="0" parTransId="{B53D0B58-9EDE-4C39-B891-548109546C8E}" sibTransId="{EBC1A7DC-0159-45DC-98C1-199C5A9A3515}"/>
    <dgm:cxn modelId="{4213033D-3867-4718-B200-0EF39289D964}" srcId="{A748278E-8B27-4BB9-B07D-7A43536866B4}" destId="{5CC4312F-DE8D-4B43-94DE-7F81B1D9D09F}" srcOrd="1" destOrd="0" parTransId="{66845D6A-BF17-4C7D-9033-315B22788EA2}" sibTransId="{E928CE87-6BF4-481F-AAE2-E71AA9D6D37D}"/>
    <dgm:cxn modelId="{A47C4AE0-51BE-4795-AEFC-27DC6C9533F2}" type="presOf" srcId="{B286F313-28F5-499B-9FB9-C153ABC56903}" destId="{6518D9D7-0F7F-4904-BEB8-4F097BCB753B}" srcOrd="0" destOrd="1" presId="urn:microsoft.com/office/officeart/2005/8/layout/venn1"/>
    <dgm:cxn modelId="{FDA0FD7B-4763-412D-B17D-07684D0A575D}" type="presOf" srcId="{71C921F7-02EC-4A64-894C-E30B84BA70F2}" destId="{6518D9D7-0F7F-4904-BEB8-4F097BCB753B}" srcOrd="0" destOrd="0" presId="urn:microsoft.com/office/officeart/2005/8/layout/venn1"/>
    <dgm:cxn modelId="{EAA65082-FECA-44AC-9C93-17593E25754D}" type="presParOf" srcId="{C66EBABC-3965-4E8A-B22D-90924889FD29}" destId="{6518D9D7-0F7F-4904-BEB8-4F097BCB753B}" srcOrd="0" destOrd="0" presId="urn:microsoft.com/office/officeart/2005/8/layout/venn1"/>
    <dgm:cxn modelId="{B4D6AB91-A021-4F5C-9C89-24EE631231BA}" type="presParOf" srcId="{C66EBABC-3965-4E8A-B22D-90924889FD29}" destId="{85B52D90-679D-4C21-86E7-9A7F53B9CB74}" srcOrd="1" destOrd="0" presId="urn:microsoft.com/office/officeart/2005/8/layout/venn1"/>
    <dgm:cxn modelId="{71F9DE5F-4FC6-4CA1-8D8F-8B4D276250E1}" type="presParOf" srcId="{C66EBABC-3965-4E8A-B22D-90924889FD29}" destId="{754E06D0-7871-4811-91D5-CEB8A7E4104F}" srcOrd="2" destOrd="0" presId="urn:microsoft.com/office/officeart/2005/8/layout/venn1"/>
    <dgm:cxn modelId="{742A074D-BA04-4DE2-BAB2-1BBBBBE39F88}" type="presParOf" srcId="{C66EBABC-3965-4E8A-B22D-90924889FD29}" destId="{D8B6057C-0CF0-47A7-8664-1C307DDC1D5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84B4D-DB8A-4162-A71F-11C340929C77}" type="doc">
      <dgm:prSet loTypeId="urn:microsoft.com/office/officeart/2005/8/layout/hProcess9" loCatId="process" qsTypeId="urn:microsoft.com/office/officeart/2005/8/quickstyle/3d2#1" qsCatId="3D" csTypeId="urn:microsoft.com/office/officeart/2005/8/colors/accent1_5" csCatId="accent1" phldr="1"/>
      <dgm:spPr/>
    </dgm:pt>
    <dgm:pt modelId="{42A32F7D-57F7-4CE0-A767-31AFA44D13BC}">
      <dgm:prSet phldrT="[Metin]"/>
      <dgm:spPr>
        <a:effectLst>
          <a:glow rad="228600">
            <a:schemeClr val="accent4">
              <a:satMod val="175000"/>
              <a:alpha val="40000"/>
            </a:schemeClr>
          </a:glow>
        </a:effectLst>
      </dgm:spPr>
      <dgm:t>
        <a:bodyPr/>
        <a:lstStyle/>
        <a:p>
          <a:r>
            <a:rPr lang="tr-TR" b="1" dirty="0" smtClean="0"/>
            <a:t>MALİ SAYDAMLIK</a:t>
          </a:r>
          <a:endParaRPr lang="tr-TR" b="1" dirty="0"/>
        </a:p>
      </dgm:t>
    </dgm:pt>
    <dgm:pt modelId="{0C934302-5C95-4513-8916-CDEDF397C3E5}" type="parTrans" cxnId="{4B0D65D1-E36B-4CC4-AD7D-0C60DA17A4B7}">
      <dgm:prSet/>
      <dgm:spPr/>
      <dgm:t>
        <a:bodyPr/>
        <a:lstStyle/>
        <a:p>
          <a:endParaRPr lang="tr-TR"/>
        </a:p>
      </dgm:t>
    </dgm:pt>
    <dgm:pt modelId="{008BC2A6-63A4-4865-8FD3-EE33AE6A451A}" type="sibTrans" cxnId="{4B0D65D1-E36B-4CC4-AD7D-0C60DA17A4B7}">
      <dgm:prSet/>
      <dgm:spPr/>
      <dgm:t>
        <a:bodyPr/>
        <a:lstStyle/>
        <a:p>
          <a:endParaRPr lang="tr-TR"/>
        </a:p>
      </dgm:t>
    </dgm:pt>
    <dgm:pt modelId="{080F4EDD-0EE1-4734-8BDF-B1D004E964DE}">
      <dgm:prSet phldrT="[Metin]"/>
      <dgm:spPr/>
      <dgm:t>
        <a:bodyPr/>
        <a:lstStyle/>
        <a:p>
          <a:r>
            <a:rPr lang="tr-TR" b="1" dirty="0" smtClean="0"/>
            <a:t>HESAP VERME SORUMLULUĞU</a:t>
          </a:r>
          <a:endParaRPr lang="tr-TR" b="1" dirty="0"/>
        </a:p>
      </dgm:t>
    </dgm:pt>
    <dgm:pt modelId="{0C99C65A-B5D1-4BF0-A51D-71149EF44E59}" type="parTrans" cxnId="{399AAD11-AD4C-4505-990E-B1BEC9CE5EB2}">
      <dgm:prSet/>
      <dgm:spPr/>
      <dgm:t>
        <a:bodyPr/>
        <a:lstStyle/>
        <a:p>
          <a:endParaRPr lang="tr-TR"/>
        </a:p>
      </dgm:t>
    </dgm:pt>
    <dgm:pt modelId="{1783752A-D300-4D87-868B-2CF3DC3A16CE}" type="sibTrans" cxnId="{399AAD11-AD4C-4505-990E-B1BEC9CE5EB2}">
      <dgm:prSet/>
      <dgm:spPr/>
      <dgm:t>
        <a:bodyPr/>
        <a:lstStyle/>
        <a:p>
          <a:endParaRPr lang="tr-TR"/>
        </a:p>
      </dgm:t>
    </dgm:pt>
    <dgm:pt modelId="{32910E69-A664-471C-B919-5F2C10A87FD9}">
      <dgm:prSet phldrT="[Metin]"/>
      <dgm:spPr/>
      <dgm:t>
        <a:bodyPr/>
        <a:lstStyle/>
        <a:p>
          <a:r>
            <a:rPr lang="tr-TR" b="1" dirty="0" smtClean="0"/>
            <a:t>STRATEJİK PLANLAMA VE PERFORMANS ESASLI BÜTÇELEME</a:t>
          </a:r>
          <a:endParaRPr lang="tr-TR" b="1" dirty="0"/>
        </a:p>
      </dgm:t>
    </dgm:pt>
    <dgm:pt modelId="{E99B6B3D-5A1E-40F0-BA70-150C66697A19}" type="parTrans" cxnId="{0EF238A8-3D49-440E-9716-057A3734835F}">
      <dgm:prSet/>
      <dgm:spPr/>
      <dgm:t>
        <a:bodyPr/>
        <a:lstStyle/>
        <a:p>
          <a:endParaRPr lang="tr-TR"/>
        </a:p>
      </dgm:t>
    </dgm:pt>
    <dgm:pt modelId="{EBD64DC8-ABFD-42C3-A06A-BED069A97C8E}" type="sibTrans" cxnId="{0EF238A8-3D49-440E-9716-057A3734835F}">
      <dgm:prSet/>
      <dgm:spPr/>
      <dgm:t>
        <a:bodyPr/>
        <a:lstStyle/>
        <a:p>
          <a:endParaRPr lang="tr-TR"/>
        </a:p>
      </dgm:t>
    </dgm:pt>
    <dgm:pt modelId="{3D757FC7-83A8-4D2C-AE27-9BE101CD1CFB}" type="pres">
      <dgm:prSet presAssocID="{4F884B4D-DB8A-4162-A71F-11C340929C77}" presName="CompostProcess" presStyleCnt="0">
        <dgm:presLayoutVars>
          <dgm:dir/>
          <dgm:resizeHandles val="exact"/>
        </dgm:presLayoutVars>
      </dgm:prSet>
      <dgm:spPr/>
    </dgm:pt>
    <dgm:pt modelId="{72E8BFDD-7DEF-4C9A-9BFD-C027C6AFF770}" type="pres">
      <dgm:prSet presAssocID="{4F884B4D-DB8A-4162-A71F-11C340929C77}" presName="arrow" presStyleLbl="bgShp" presStyleIdx="0" presStyleCnt="1"/>
      <dgm:spPr/>
    </dgm:pt>
    <dgm:pt modelId="{8ECB5499-818C-49B9-AE59-5FA59E9B8AFC}" type="pres">
      <dgm:prSet presAssocID="{4F884B4D-DB8A-4162-A71F-11C340929C77}" presName="linearProcess" presStyleCnt="0"/>
      <dgm:spPr/>
    </dgm:pt>
    <dgm:pt modelId="{82BDD4AD-365F-4D42-B40B-43BB29FA1A19}" type="pres">
      <dgm:prSet presAssocID="{42A32F7D-57F7-4CE0-A767-31AFA44D13BC}" presName="textNode" presStyleLbl="node1" presStyleIdx="0" presStyleCnt="3">
        <dgm:presLayoutVars>
          <dgm:bulletEnabled val="1"/>
        </dgm:presLayoutVars>
      </dgm:prSet>
      <dgm:spPr/>
      <dgm:t>
        <a:bodyPr/>
        <a:lstStyle/>
        <a:p>
          <a:endParaRPr lang="tr-TR"/>
        </a:p>
      </dgm:t>
    </dgm:pt>
    <dgm:pt modelId="{15E5DD83-E2CA-4047-A7E9-12AAF8CAEBCF}" type="pres">
      <dgm:prSet presAssocID="{008BC2A6-63A4-4865-8FD3-EE33AE6A451A}" presName="sibTrans" presStyleCnt="0"/>
      <dgm:spPr/>
    </dgm:pt>
    <dgm:pt modelId="{273E10EC-5C05-43F5-97EA-721C399342F4}" type="pres">
      <dgm:prSet presAssocID="{080F4EDD-0EE1-4734-8BDF-B1D004E964DE}" presName="textNode" presStyleLbl="node1" presStyleIdx="1" presStyleCnt="3" custLinFactNeighborX="595" custLinFactNeighborY="0">
        <dgm:presLayoutVars>
          <dgm:bulletEnabled val="1"/>
        </dgm:presLayoutVars>
      </dgm:prSet>
      <dgm:spPr/>
      <dgm:t>
        <a:bodyPr/>
        <a:lstStyle/>
        <a:p>
          <a:endParaRPr lang="tr-TR"/>
        </a:p>
      </dgm:t>
    </dgm:pt>
    <dgm:pt modelId="{11982E1A-C4DF-4FBA-8959-453B38924C05}" type="pres">
      <dgm:prSet presAssocID="{1783752A-D300-4D87-868B-2CF3DC3A16CE}" presName="sibTrans" presStyleCnt="0"/>
      <dgm:spPr/>
    </dgm:pt>
    <dgm:pt modelId="{9DEC8F2E-80CA-4696-B5FA-A593FF3884D0}" type="pres">
      <dgm:prSet presAssocID="{32910E69-A664-471C-B919-5F2C10A87FD9}" presName="textNode" presStyleLbl="node1" presStyleIdx="2" presStyleCnt="3">
        <dgm:presLayoutVars>
          <dgm:bulletEnabled val="1"/>
        </dgm:presLayoutVars>
      </dgm:prSet>
      <dgm:spPr/>
      <dgm:t>
        <a:bodyPr/>
        <a:lstStyle/>
        <a:p>
          <a:endParaRPr lang="tr-TR"/>
        </a:p>
      </dgm:t>
    </dgm:pt>
  </dgm:ptLst>
  <dgm:cxnLst>
    <dgm:cxn modelId="{02B17D6A-316C-454B-8198-4EBCBD908A97}" type="presOf" srcId="{080F4EDD-0EE1-4734-8BDF-B1D004E964DE}" destId="{273E10EC-5C05-43F5-97EA-721C399342F4}" srcOrd="0" destOrd="0" presId="urn:microsoft.com/office/officeart/2005/8/layout/hProcess9"/>
    <dgm:cxn modelId="{0EF238A8-3D49-440E-9716-057A3734835F}" srcId="{4F884B4D-DB8A-4162-A71F-11C340929C77}" destId="{32910E69-A664-471C-B919-5F2C10A87FD9}" srcOrd="2" destOrd="0" parTransId="{E99B6B3D-5A1E-40F0-BA70-150C66697A19}" sibTransId="{EBD64DC8-ABFD-42C3-A06A-BED069A97C8E}"/>
    <dgm:cxn modelId="{E56B2364-9888-4E4A-9A52-29A35F241C60}" type="presOf" srcId="{42A32F7D-57F7-4CE0-A767-31AFA44D13BC}" destId="{82BDD4AD-365F-4D42-B40B-43BB29FA1A19}" srcOrd="0" destOrd="0" presId="urn:microsoft.com/office/officeart/2005/8/layout/hProcess9"/>
    <dgm:cxn modelId="{760C1340-A09A-4B4C-9064-4461C624E2B4}" type="presOf" srcId="{32910E69-A664-471C-B919-5F2C10A87FD9}" destId="{9DEC8F2E-80CA-4696-B5FA-A593FF3884D0}" srcOrd="0" destOrd="0" presId="urn:microsoft.com/office/officeart/2005/8/layout/hProcess9"/>
    <dgm:cxn modelId="{4B0D65D1-E36B-4CC4-AD7D-0C60DA17A4B7}" srcId="{4F884B4D-DB8A-4162-A71F-11C340929C77}" destId="{42A32F7D-57F7-4CE0-A767-31AFA44D13BC}" srcOrd="0" destOrd="0" parTransId="{0C934302-5C95-4513-8916-CDEDF397C3E5}" sibTransId="{008BC2A6-63A4-4865-8FD3-EE33AE6A451A}"/>
    <dgm:cxn modelId="{399AAD11-AD4C-4505-990E-B1BEC9CE5EB2}" srcId="{4F884B4D-DB8A-4162-A71F-11C340929C77}" destId="{080F4EDD-0EE1-4734-8BDF-B1D004E964DE}" srcOrd="1" destOrd="0" parTransId="{0C99C65A-B5D1-4BF0-A51D-71149EF44E59}" sibTransId="{1783752A-D300-4D87-868B-2CF3DC3A16CE}"/>
    <dgm:cxn modelId="{72BE354B-8482-4245-A7D2-93A467ECE346}" type="presOf" srcId="{4F884B4D-DB8A-4162-A71F-11C340929C77}" destId="{3D757FC7-83A8-4D2C-AE27-9BE101CD1CFB}" srcOrd="0" destOrd="0" presId="urn:microsoft.com/office/officeart/2005/8/layout/hProcess9"/>
    <dgm:cxn modelId="{A2F11761-53A4-47CE-A736-3C75FA380395}" type="presParOf" srcId="{3D757FC7-83A8-4D2C-AE27-9BE101CD1CFB}" destId="{72E8BFDD-7DEF-4C9A-9BFD-C027C6AFF770}" srcOrd="0" destOrd="0" presId="urn:microsoft.com/office/officeart/2005/8/layout/hProcess9"/>
    <dgm:cxn modelId="{E23829E7-C07E-433A-8EDC-590206B60A51}" type="presParOf" srcId="{3D757FC7-83A8-4D2C-AE27-9BE101CD1CFB}" destId="{8ECB5499-818C-49B9-AE59-5FA59E9B8AFC}" srcOrd="1" destOrd="0" presId="urn:microsoft.com/office/officeart/2005/8/layout/hProcess9"/>
    <dgm:cxn modelId="{C02BFC6E-9627-4289-B8AC-7D3C29ACCE4F}" type="presParOf" srcId="{8ECB5499-818C-49B9-AE59-5FA59E9B8AFC}" destId="{82BDD4AD-365F-4D42-B40B-43BB29FA1A19}" srcOrd="0" destOrd="0" presId="urn:microsoft.com/office/officeart/2005/8/layout/hProcess9"/>
    <dgm:cxn modelId="{7CF2FF30-4C9F-40D6-B68E-8BE9E9486DA5}" type="presParOf" srcId="{8ECB5499-818C-49B9-AE59-5FA59E9B8AFC}" destId="{15E5DD83-E2CA-4047-A7E9-12AAF8CAEBCF}" srcOrd="1" destOrd="0" presId="urn:microsoft.com/office/officeart/2005/8/layout/hProcess9"/>
    <dgm:cxn modelId="{4B13A273-9D24-4996-ACFA-3EE48ABB2B22}" type="presParOf" srcId="{8ECB5499-818C-49B9-AE59-5FA59E9B8AFC}" destId="{273E10EC-5C05-43F5-97EA-721C399342F4}" srcOrd="2" destOrd="0" presId="urn:microsoft.com/office/officeart/2005/8/layout/hProcess9"/>
    <dgm:cxn modelId="{D7CA6694-AE0E-421B-9FEC-4FB09E66AAA6}" type="presParOf" srcId="{8ECB5499-818C-49B9-AE59-5FA59E9B8AFC}" destId="{11982E1A-C4DF-4FBA-8959-453B38924C05}" srcOrd="3" destOrd="0" presId="urn:microsoft.com/office/officeart/2005/8/layout/hProcess9"/>
    <dgm:cxn modelId="{AE639672-D721-4C16-ACA5-5F9438CCFF3C}" type="presParOf" srcId="{8ECB5499-818C-49B9-AE59-5FA59E9B8AFC}" destId="{9DEC8F2E-80CA-4696-B5FA-A593FF3884D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65364-94A5-4913-94D2-0305C6A87ECE}" type="doc">
      <dgm:prSet loTypeId="urn:microsoft.com/office/officeart/2005/8/layout/target3" loCatId="relationship" qsTypeId="urn:microsoft.com/office/officeart/2005/8/quickstyle/3d2#3" qsCatId="3D" csTypeId="urn:microsoft.com/office/officeart/2005/8/colors/accent1_5" csCatId="accent1" phldr="1"/>
      <dgm:spPr/>
      <dgm:t>
        <a:bodyPr/>
        <a:lstStyle/>
        <a:p>
          <a:endParaRPr lang="tr-TR"/>
        </a:p>
      </dgm:t>
    </dgm:pt>
    <dgm:pt modelId="{86E97EC9-E81D-41D5-8FFB-99D634A83825}">
      <dgm:prSet custT="1"/>
      <dgm:spPr>
        <a:effectLst>
          <a:glow rad="228600">
            <a:schemeClr val="accent4">
              <a:satMod val="175000"/>
              <a:alpha val="40000"/>
            </a:schemeClr>
          </a:glow>
        </a:effectLst>
      </dgm:spPr>
      <dgm:t>
        <a:bodyPr/>
        <a:lstStyle/>
        <a:p>
          <a:pPr rtl="0"/>
          <a:r>
            <a:rPr lang="tr-TR" sz="4000" b="1" dirty="0" smtClean="0"/>
            <a:t>Her türlü kamu kaynağının</a:t>
          </a:r>
        </a:p>
        <a:p>
          <a:pPr rtl="0"/>
          <a:r>
            <a:rPr lang="tr-TR" sz="4000" b="1" dirty="0" smtClean="0"/>
            <a:t> etkili, ekonomik, verimli  ve hukuka uygun olarak;</a:t>
          </a:r>
          <a:endParaRPr lang="tr-TR" sz="4000" dirty="0"/>
        </a:p>
      </dgm:t>
    </dgm:pt>
    <dgm:pt modelId="{4F16EBA7-3CA7-40E7-9B91-5412B79B33F2}" type="parTrans" cxnId="{87064D50-C97C-4B44-AB9B-066267820AE5}">
      <dgm:prSet/>
      <dgm:spPr/>
      <dgm:t>
        <a:bodyPr/>
        <a:lstStyle/>
        <a:p>
          <a:endParaRPr lang="tr-TR"/>
        </a:p>
      </dgm:t>
    </dgm:pt>
    <dgm:pt modelId="{94D3F40D-846D-4564-BF0C-D3ACBB8E2DF9}" type="sibTrans" cxnId="{87064D50-C97C-4B44-AB9B-066267820AE5}">
      <dgm:prSet/>
      <dgm:spPr/>
      <dgm:t>
        <a:bodyPr/>
        <a:lstStyle/>
        <a:p>
          <a:endParaRPr lang="tr-TR"/>
        </a:p>
      </dgm:t>
    </dgm:pt>
    <dgm:pt modelId="{911F96E2-6F2A-4690-886C-7882F3DC9B90}">
      <dgm:prSet custT="1"/>
      <dgm:spPr/>
      <dgm:t>
        <a:bodyPr/>
        <a:lstStyle/>
        <a:p>
          <a:pPr rtl="0"/>
          <a:r>
            <a:rPr lang="tr-TR" sz="2400" dirty="0" smtClean="0"/>
            <a:t>Elde edilmesinden,</a:t>
          </a:r>
          <a:endParaRPr lang="tr-TR" sz="2400" dirty="0"/>
        </a:p>
      </dgm:t>
    </dgm:pt>
    <dgm:pt modelId="{5AD67405-D998-43D5-891F-F3E35CEF385E}" type="parTrans" cxnId="{D1D5C279-5A8F-4305-9246-74422109BC19}">
      <dgm:prSet/>
      <dgm:spPr/>
      <dgm:t>
        <a:bodyPr/>
        <a:lstStyle/>
        <a:p>
          <a:endParaRPr lang="tr-TR"/>
        </a:p>
      </dgm:t>
    </dgm:pt>
    <dgm:pt modelId="{536DE808-5E3E-4262-9C26-20FE47A52F0F}" type="sibTrans" cxnId="{D1D5C279-5A8F-4305-9246-74422109BC19}">
      <dgm:prSet/>
      <dgm:spPr/>
      <dgm:t>
        <a:bodyPr/>
        <a:lstStyle/>
        <a:p>
          <a:endParaRPr lang="tr-TR"/>
        </a:p>
      </dgm:t>
    </dgm:pt>
    <dgm:pt modelId="{1BB7DEBB-FB8F-431B-84AC-C47D03EFEDDD}">
      <dgm:prSet custT="1"/>
      <dgm:spPr/>
      <dgm:t>
        <a:bodyPr/>
        <a:lstStyle/>
        <a:p>
          <a:pPr rtl="0"/>
          <a:r>
            <a:rPr lang="tr-TR" sz="2400" dirty="0" smtClean="0"/>
            <a:t>Kullanılmasından, </a:t>
          </a:r>
          <a:endParaRPr lang="tr-TR" sz="2400" dirty="0"/>
        </a:p>
      </dgm:t>
    </dgm:pt>
    <dgm:pt modelId="{13A41450-C275-47B0-86AB-6F1F51EA56D3}" type="parTrans" cxnId="{1DA2E4EC-B6A7-4009-AB17-90927E47F2F4}">
      <dgm:prSet/>
      <dgm:spPr/>
      <dgm:t>
        <a:bodyPr/>
        <a:lstStyle/>
        <a:p>
          <a:endParaRPr lang="tr-TR"/>
        </a:p>
      </dgm:t>
    </dgm:pt>
    <dgm:pt modelId="{AA22E6FB-E2B4-4D3A-B1A7-08F66E258778}" type="sibTrans" cxnId="{1DA2E4EC-B6A7-4009-AB17-90927E47F2F4}">
      <dgm:prSet/>
      <dgm:spPr/>
      <dgm:t>
        <a:bodyPr/>
        <a:lstStyle/>
        <a:p>
          <a:endParaRPr lang="tr-TR"/>
        </a:p>
      </dgm:t>
    </dgm:pt>
    <dgm:pt modelId="{B0B8FA47-4C28-43BF-AD48-F34B7566349A}">
      <dgm:prSet custT="1"/>
      <dgm:spPr/>
      <dgm:t>
        <a:bodyPr/>
        <a:lstStyle/>
        <a:p>
          <a:pPr rtl="0"/>
          <a:r>
            <a:rPr lang="tr-TR" sz="2400" dirty="0" smtClean="0"/>
            <a:t>Muhasebeleştirilmesinden,</a:t>
          </a:r>
          <a:endParaRPr lang="tr-TR" sz="2400" dirty="0"/>
        </a:p>
      </dgm:t>
    </dgm:pt>
    <dgm:pt modelId="{08FE8DD0-9C4C-42E6-8F23-3DD5F4031E47}" type="parTrans" cxnId="{AC05E584-F8FC-4C62-A682-570B07C7717A}">
      <dgm:prSet/>
      <dgm:spPr/>
      <dgm:t>
        <a:bodyPr/>
        <a:lstStyle/>
        <a:p>
          <a:endParaRPr lang="tr-TR"/>
        </a:p>
      </dgm:t>
    </dgm:pt>
    <dgm:pt modelId="{A2E0FAF3-DCC8-4A51-ACCB-FC58112C5B29}" type="sibTrans" cxnId="{AC05E584-F8FC-4C62-A682-570B07C7717A}">
      <dgm:prSet/>
      <dgm:spPr/>
      <dgm:t>
        <a:bodyPr/>
        <a:lstStyle/>
        <a:p>
          <a:endParaRPr lang="tr-TR"/>
        </a:p>
      </dgm:t>
    </dgm:pt>
    <dgm:pt modelId="{C415209F-C4C6-4B42-B385-E6C8A59FDD3E}">
      <dgm:prSet custT="1"/>
      <dgm:spPr/>
      <dgm:t>
        <a:bodyPr/>
        <a:lstStyle/>
        <a:p>
          <a:pPr rtl="0"/>
          <a:r>
            <a:rPr lang="tr-TR" sz="2400" dirty="0" smtClean="0"/>
            <a:t>Raporlanmasından,</a:t>
          </a:r>
          <a:endParaRPr lang="tr-TR" sz="2400" dirty="0"/>
        </a:p>
      </dgm:t>
    </dgm:pt>
    <dgm:pt modelId="{B27404F4-489B-41D2-8B6F-97051820AB59}" type="parTrans" cxnId="{3E315F7A-F82C-4C4F-B11E-EB992DE1CE75}">
      <dgm:prSet/>
      <dgm:spPr/>
      <dgm:t>
        <a:bodyPr/>
        <a:lstStyle/>
        <a:p>
          <a:endParaRPr lang="tr-TR"/>
        </a:p>
      </dgm:t>
    </dgm:pt>
    <dgm:pt modelId="{1CA61D15-54DA-4EAF-A48B-3CC3C051E960}" type="sibTrans" cxnId="{3E315F7A-F82C-4C4F-B11E-EB992DE1CE75}">
      <dgm:prSet/>
      <dgm:spPr/>
      <dgm:t>
        <a:bodyPr/>
        <a:lstStyle/>
        <a:p>
          <a:endParaRPr lang="tr-TR"/>
        </a:p>
      </dgm:t>
    </dgm:pt>
    <dgm:pt modelId="{9E556CEA-8547-4213-93C8-62DA8B64ACDF}">
      <dgm:prSet custT="1"/>
      <dgm:spPr/>
      <dgm:t>
        <a:bodyPr/>
        <a:lstStyle/>
        <a:p>
          <a:pPr rtl="0"/>
          <a:r>
            <a:rPr lang="tr-TR" sz="2400" dirty="0" smtClean="0"/>
            <a:t>Kötüye kullanılmaması için </a:t>
          </a:r>
          <a:r>
            <a:rPr lang="tr-TR" sz="2400" u="sng" dirty="0" smtClean="0"/>
            <a:t>gerekli önlemlerin alınmasından sorumludur  ve  yetkili mercilere hesap vermek zorundadır.</a:t>
          </a:r>
          <a:endParaRPr lang="tr-TR" sz="2400" u="sng" dirty="0"/>
        </a:p>
      </dgm:t>
    </dgm:pt>
    <dgm:pt modelId="{9BFAC299-F9A0-4F8D-A19E-5FC11ADADA11}" type="parTrans" cxnId="{F6559F75-8171-4EEA-8A21-BF531B8D6A31}">
      <dgm:prSet/>
      <dgm:spPr/>
      <dgm:t>
        <a:bodyPr/>
        <a:lstStyle/>
        <a:p>
          <a:endParaRPr lang="tr-TR"/>
        </a:p>
      </dgm:t>
    </dgm:pt>
    <dgm:pt modelId="{364C3D7C-0433-4FCC-A42B-FF15F4998B52}" type="sibTrans" cxnId="{F6559F75-8171-4EEA-8A21-BF531B8D6A31}">
      <dgm:prSet/>
      <dgm:spPr/>
      <dgm:t>
        <a:bodyPr/>
        <a:lstStyle/>
        <a:p>
          <a:endParaRPr lang="tr-TR"/>
        </a:p>
      </dgm:t>
    </dgm:pt>
    <dgm:pt modelId="{C6A60586-BE3F-4BC6-B794-50099037128A}">
      <dgm:prSet custT="1"/>
      <dgm:spPr/>
      <dgm:t>
        <a:bodyPr/>
        <a:lstStyle/>
        <a:p>
          <a:pPr rtl="0"/>
          <a:r>
            <a:rPr lang="tr-TR" sz="2400" i="1" smtClean="0"/>
            <a:t>Örn: Sayıştay denetimi</a:t>
          </a:r>
          <a:endParaRPr lang="tr-TR" sz="2400" i="1" dirty="0"/>
        </a:p>
      </dgm:t>
    </dgm:pt>
    <dgm:pt modelId="{EA27EC63-7A44-4752-907C-5BF99003BF3B}" type="parTrans" cxnId="{D547441D-FEF1-4B07-8934-390169FA5369}">
      <dgm:prSet/>
      <dgm:spPr/>
    </dgm:pt>
    <dgm:pt modelId="{42E193AD-7BA7-4407-AA35-E0793ED1B32D}" type="sibTrans" cxnId="{D547441D-FEF1-4B07-8934-390169FA5369}">
      <dgm:prSet/>
      <dgm:spPr/>
    </dgm:pt>
    <dgm:pt modelId="{36723426-BBA4-4188-B6B5-4617A0D2E8B4}" type="pres">
      <dgm:prSet presAssocID="{EC665364-94A5-4913-94D2-0305C6A87ECE}" presName="Name0" presStyleCnt="0">
        <dgm:presLayoutVars>
          <dgm:chMax val="7"/>
          <dgm:dir/>
          <dgm:animLvl val="lvl"/>
          <dgm:resizeHandles val="exact"/>
        </dgm:presLayoutVars>
      </dgm:prSet>
      <dgm:spPr/>
      <dgm:t>
        <a:bodyPr/>
        <a:lstStyle/>
        <a:p>
          <a:endParaRPr lang="tr-TR"/>
        </a:p>
      </dgm:t>
    </dgm:pt>
    <dgm:pt modelId="{0F34DBA3-767A-4C8D-8CCC-A43DB13172C7}" type="pres">
      <dgm:prSet presAssocID="{86E97EC9-E81D-41D5-8FFB-99D634A83825}" presName="circle1" presStyleLbl="node1" presStyleIdx="0" presStyleCnt="1"/>
      <dgm:spPr/>
    </dgm:pt>
    <dgm:pt modelId="{69920B34-A889-451C-A46E-7FCEF3F20A5A}" type="pres">
      <dgm:prSet presAssocID="{86E97EC9-E81D-41D5-8FFB-99D634A83825}" presName="space" presStyleCnt="0"/>
      <dgm:spPr/>
    </dgm:pt>
    <dgm:pt modelId="{5EA7504C-B06F-4CC1-B4B4-EE361AD0199F}" type="pres">
      <dgm:prSet presAssocID="{86E97EC9-E81D-41D5-8FFB-99D634A83825}" presName="rect1" presStyleLbl="alignAcc1" presStyleIdx="0" presStyleCnt="1" custScaleX="107710" custLinFactNeighborX="4082" custLinFactNeighborY="570"/>
      <dgm:spPr/>
      <dgm:t>
        <a:bodyPr/>
        <a:lstStyle/>
        <a:p>
          <a:endParaRPr lang="tr-TR"/>
        </a:p>
      </dgm:t>
    </dgm:pt>
    <dgm:pt modelId="{677AAB30-EB35-4BE2-8D0F-DCFD33190F27}" type="pres">
      <dgm:prSet presAssocID="{86E97EC9-E81D-41D5-8FFB-99D634A83825}" presName="rect1ParTx" presStyleLbl="alignAcc1" presStyleIdx="0" presStyleCnt="1">
        <dgm:presLayoutVars>
          <dgm:chMax val="1"/>
          <dgm:bulletEnabled val="1"/>
        </dgm:presLayoutVars>
      </dgm:prSet>
      <dgm:spPr/>
      <dgm:t>
        <a:bodyPr/>
        <a:lstStyle/>
        <a:p>
          <a:endParaRPr lang="tr-TR"/>
        </a:p>
      </dgm:t>
    </dgm:pt>
    <dgm:pt modelId="{CCDD9D5B-A958-4B7C-8553-783F8C38A873}" type="pres">
      <dgm:prSet presAssocID="{86E97EC9-E81D-41D5-8FFB-99D634A83825}" presName="rect1ChTx" presStyleLbl="alignAcc1" presStyleIdx="0" presStyleCnt="1" custScaleX="107105">
        <dgm:presLayoutVars>
          <dgm:bulletEnabled val="1"/>
        </dgm:presLayoutVars>
      </dgm:prSet>
      <dgm:spPr/>
      <dgm:t>
        <a:bodyPr/>
        <a:lstStyle/>
        <a:p>
          <a:endParaRPr lang="tr-TR"/>
        </a:p>
      </dgm:t>
    </dgm:pt>
  </dgm:ptLst>
  <dgm:cxnLst>
    <dgm:cxn modelId="{AC05E584-F8FC-4C62-A682-570B07C7717A}" srcId="{86E97EC9-E81D-41D5-8FFB-99D634A83825}" destId="{B0B8FA47-4C28-43BF-AD48-F34B7566349A}" srcOrd="2" destOrd="0" parTransId="{08FE8DD0-9C4C-42E6-8F23-3DD5F4031E47}" sibTransId="{A2E0FAF3-DCC8-4A51-ACCB-FC58112C5B29}"/>
    <dgm:cxn modelId="{F27A72FB-414B-4C7A-B4FA-0E0A2C7A27F1}" type="presOf" srcId="{9E556CEA-8547-4213-93C8-62DA8B64ACDF}" destId="{CCDD9D5B-A958-4B7C-8553-783F8C38A873}" srcOrd="0" destOrd="4" presId="urn:microsoft.com/office/officeart/2005/8/layout/target3"/>
    <dgm:cxn modelId="{B89D7A59-4CD4-4A8D-927F-8524C609C1D7}" type="presOf" srcId="{911F96E2-6F2A-4690-886C-7882F3DC9B90}" destId="{CCDD9D5B-A958-4B7C-8553-783F8C38A873}" srcOrd="0" destOrd="0" presId="urn:microsoft.com/office/officeart/2005/8/layout/target3"/>
    <dgm:cxn modelId="{D655F2CF-D111-4EE1-8747-C2384DFB4296}" type="presOf" srcId="{EC665364-94A5-4913-94D2-0305C6A87ECE}" destId="{36723426-BBA4-4188-B6B5-4617A0D2E8B4}" srcOrd="0" destOrd="0" presId="urn:microsoft.com/office/officeart/2005/8/layout/target3"/>
    <dgm:cxn modelId="{5190AAC1-DD66-4D6A-85F0-4A0E1871A6D6}" type="presOf" srcId="{1BB7DEBB-FB8F-431B-84AC-C47D03EFEDDD}" destId="{CCDD9D5B-A958-4B7C-8553-783F8C38A873}" srcOrd="0" destOrd="1" presId="urn:microsoft.com/office/officeart/2005/8/layout/target3"/>
    <dgm:cxn modelId="{D547441D-FEF1-4B07-8934-390169FA5369}" srcId="{86E97EC9-E81D-41D5-8FFB-99D634A83825}" destId="{C6A60586-BE3F-4BC6-B794-50099037128A}" srcOrd="5" destOrd="0" parTransId="{EA27EC63-7A44-4752-907C-5BF99003BF3B}" sibTransId="{42E193AD-7BA7-4407-AA35-E0793ED1B32D}"/>
    <dgm:cxn modelId="{1DA2E4EC-B6A7-4009-AB17-90927E47F2F4}" srcId="{86E97EC9-E81D-41D5-8FFB-99D634A83825}" destId="{1BB7DEBB-FB8F-431B-84AC-C47D03EFEDDD}" srcOrd="1" destOrd="0" parTransId="{13A41450-C275-47B0-86AB-6F1F51EA56D3}" sibTransId="{AA22E6FB-E2B4-4D3A-B1A7-08F66E258778}"/>
    <dgm:cxn modelId="{D1D5C279-5A8F-4305-9246-74422109BC19}" srcId="{86E97EC9-E81D-41D5-8FFB-99D634A83825}" destId="{911F96E2-6F2A-4690-886C-7882F3DC9B90}" srcOrd="0" destOrd="0" parTransId="{5AD67405-D998-43D5-891F-F3E35CEF385E}" sibTransId="{536DE808-5E3E-4262-9C26-20FE47A52F0F}"/>
    <dgm:cxn modelId="{F6559F75-8171-4EEA-8A21-BF531B8D6A31}" srcId="{86E97EC9-E81D-41D5-8FFB-99D634A83825}" destId="{9E556CEA-8547-4213-93C8-62DA8B64ACDF}" srcOrd="4" destOrd="0" parTransId="{9BFAC299-F9A0-4F8D-A19E-5FC11ADADA11}" sibTransId="{364C3D7C-0433-4FCC-A42B-FF15F4998B52}"/>
    <dgm:cxn modelId="{D6B97517-826F-495A-8F96-E901179EC066}" type="presOf" srcId="{86E97EC9-E81D-41D5-8FFB-99D634A83825}" destId="{5EA7504C-B06F-4CC1-B4B4-EE361AD0199F}" srcOrd="0" destOrd="0" presId="urn:microsoft.com/office/officeart/2005/8/layout/target3"/>
    <dgm:cxn modelId="{87064D50-C97C-4B44-AB9B-066267820AE5}" srcId="{EC665364-94A5-4913-94D2-0305C6A87ECE}" destId="{86E97EC9-E81D-41D5-8FFB-99D634A83825}" srcOrd="0" destOrd="0" parTransId="{4F16EBA7-3CA7-40E7-9B91-5412B79B33F2}" sibTransId="{94D3F40D-846D-4564-BF0C-D3ACBB8E2DF9}"/>
    <dgm:cxn modelId="{F7BAAC51-196E-41CF-82D3-5999991ABD0F}" type="presOf" srcId="{C415209F-C4C6-4B42-B385-E6C8A59FDD3E}" destId="{CCDD9D5B-A958-4B7C-8553-783F8C38A873}" srcOrd="0" destOrd="3" presId="urn:microsoft.com/office/officeart/2005/8/layout/target3"/>
    <dgm:cxn modelId="{3E315F7A-F82C-4C4F-B11E-EB992DE1CE75}" srcId="{86E97EC9-E81D-41D5-8FFB-99D634A83825}" destId="{C415209F-C4C6-4B42-B385-E6C8A59FDD3E}" srcOrd="3" destOrd="0" parTransId="{B27404F4-489B-41D2-8B6F-97051820AB59}" sibTransId="{1CA61D15-54DA-4EAF-A48B-3CC3C051E960}"/>
    <dgm:cxn modelId="{0D90C776-5C0C-4D11-BD45-7CE6C35211A8}" type="presOf" srcId="{B0B8FA47-4C28-43BF-AD48-F34B7566349A}" destId="{CCDD9D5B-A958-4B7C-8553-783F8C38A873}" srcOrd="0" destOrd="2" presId="urn:microsoft.com/office/officeart/2005/8/layout/target3"/>
    <dgm:cxn modelId="{336C466A-721E-4D6C-AB1A-910192204F3D}" type="presOf" srcId="{C6A60586-BE3F-4BC6-B794-50099037128A}" destId="{CCDD9D5B-A958-4B7C-8553-783F8C38A873}" srcOrd="0" destOrd="5" presId="urn:microsoft.com/office/officeart/2005/8/layout/target3"/>
    <dgm:cxn modelId="{52EB2AE9-FAD4-4B0B-8DAB-9B2347DF00DB}" type="presOf" srcId="{86E97EC9-E81D-41D5-8FFB-99D634A83825}" destId="{677AAB30-EB35-4BE2-8D0F-DCFD33190F27}" srcOrd="1" destOrd="0" presId="urn:microsoft.com/office/officeart/2005/8/layout/target3"/>
    <dgm:cxn modelId="{4BD2C504-2FE6-48D1-B4DA-89F502C37438}" type="presParOf" srcId="{36723426-BBA4-4188-B6B5-4617A0D2E8B4}" destId="{0F34DBA3-767A-4C8D-8CCC-A43DB13172C7}" srcOrd="0" destOrd="0" presId="urn:microsoft.com/office/officeart/2005/8/layout/target3"/>
    <dgm:cxn modelId="{13B5601E-2391-4921-8401-F2A81A757CF1}" type="presParOf" srcId="{36723426-BBA4-4188-B6B5-4617A0D2E8B4}" destId="{69920B34-A889-451C-A46E-7FCEF3F20A5A}" srcOrd="1" destOrd="0" presId="urn:microsoft.com/office/officeart/2005/8/layout/target3"/>
    <dgm:cxn modelId="{79C3D404-4CDC-4955-A073-CFB4C7E57924}" type="presParOf" srcId="{36723426-BBA4-4188-B6B5-4617A0D2E8B4}" destId="{5EA7504C-B06F-4CC1-B4B4-EE361AD0199F}" srcOrd="2" destOrd="0" presId="urn:microsoft.com/office/officeart/2005/8/layout/target3"/>
    <dgm:cxn modelId="{A14F5085-8299-4B97-B98A-430BE84D3605}" type="presParOf" srcId="{36723426-BBA4-4188-B6B5-4617A0D2E8B4}" destId="{677AAB30-EB35-4BE2-8D0F-DCFD33190F27}" srcOrd="3" destOrd="0" presId="urn:microsoft.com/office/officeart/2005/8/layout/target3"/>
    <dgm:cxn modelId="{CF77F857-9F81-4246-9659-5A300B054A0D}" type="presParOf" srcId="{36723426-BBA4-4188-B6B5-4617A0D2E8B4}" destId="{CCDD9D5B-A958-4B7C-8553-783F8C38A873}"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35248A-A436-4351-8A08-681A362D803F}" type="doc">
      <dgm:prSet loTypeId="urn:microsoft.com/office/officeart/2005/8/layout/radial6" loCatId="cycle" qsTypeId="urn:microsoft.com/office/officeart/2005/8/quickstyle/3d2#4" qsCatId="3D" csTypeId="urn:microsoft.com/office/officeart/2005/8/colors/accent1_5" csCatId="accent1" phldr="1"/>
      <dgm:spPr/>
      <dgm:t>
        <a:bodyPr/>
        <a:lstStyle/>
        <a:p>
          <a:endParaRPr lang="tr-TR"/>
        </a:p>
      </dgm:t>
    </dgm:pt>
    <dgm:pt modelId="{AC861D23-9E3F-47CC-A49D-3BE527E28D4E}">
      <dgm:prSet phldrT="[Metin]" custT="1"/>
      <dgm:spPr>
        <a:effectLst>
          <a:glow rad="228600">
            <a:schemeClr val="accent4">
              <a:satMod val="175000"/>
              <a:alpha val="40000"/>
            </a:schemeClr>
          </a:glow>
        </a:effectLst>
      </dgm:spPr>
      <dgm:t>
        <a:bodyPr/>
        <a:lstStyle/>
        <a:p>
          <a:r>
            <a:rPr lang="tr-TR" sz="2800" b="1" dirty="0" smtClean="0"/>
            <a:t>PEB</a:t>
          </a:r>
        </a:p>
        <a:p>
          <a:r>
            <a:rPr lang="tr-TR" sz="2400" b="1" dirty="0" smtClean="0"/>
            <a:t>Hesap Verilebilirlik</a:t>
          </a:r>
          <a:endParaRPr lang="tr-TR" sz="2400" b="1" dirty="0"/>
        </a:p>
      </dgm:t>
    </dgm:pt>
    <dgm:pt modelId="{5558F6B0-3220-40E9-8FED-FC70E8DFDD93}" type="parTrans" cxnId="{C11FD55F-576D-4A38-A83E-BF610A9D361C}">
      <dgm:prSet/>
      <dgm:spPr/>
      <dgm:t>
        <a:bodyPr/>
        <a:lstStyle/>
        <a:p>
          <a:endParaRPr lang="tr-TR"/>
        </a:p>
      </dgm:t>
    </dgm:pt>
    <dgm:pt modelId="{67663A27-59FF-4B21-8C04-3B2ABA840F20}" type="sibTrans" cxnId="{C11FD55F-576D-4A38-A83E-BF610A9D361C}">
      <dgm:prSet/>
      <dgm:spPr/>
      <dgm:t>
        <a:bodyPr/>
        <a:lstStyle/>
        <a:p>
          <a:endParaRPr lang="tr-TR"/>
        </a:p>
      </dgm:t>
    </dgm:pt>
    <dgm:pt modelId="{91491F56-4FD5-4056-9C27-4D7329784AFC}">
      <dgm:prSet phldrT="[Metin]" custT="1"/>
      <dgm:spPr>
        <a:effectLst>
          <a:glow rad="228600">
            <a:schemeClr val="accent4">
              <a:satMod val="175000"/>
              <a:alpha val="40000"/>
            </a:schemeClr>
          </a:glow>
          <a:reflection blurRad="6350" stA="50000" endA="300" endPos="55500" dist="101600" dir="5400000" sy="-100000" algn="bl" rotWithShape="0"/>
        </a:effectLst>
      </dgm:spPr>
      <dgm:t>
        <a:bodyPr/>
        <a:lstStyle/>
        <a:p>
          <a:r>
            <a:rPr lang="tr-TR" sz="3200" b="1" dirty="0" smtClean="0"/>
            <a:t>Stratejik Plan</a:t>
          </a:r>
          <a:endParaRPr lang="tr-TR" sz="3200" b="1" dirty="0"/>
        </a:p>
      </dgm:t>
    </dgm:pt>
    <dgm:pt modelId="{8DFD6AA6-CE69-4E97-9BCD-DE7D843E375C}" type="parTrans" cxnId="{E226A6A4-FAFA-4490-A399-70C9A16B1670}">
      <dgm:prSet/>
      <dgm:spPr/>
      <dgm:t>
        <a:bodyPr/>
        <a:lstStyle/>
        <a:p>
          <a:endParaRPr lang="tr-TR"/>
        </a:p>
      </dgm:t>
    </dgm:pt>
    <dgm:pt modelId="{2718E08B-FC32-4BF6-AD01-813B71ADDCA9}" type="sibTrans" cxnId="{E226A6A4-FAFA-4490-A399-70C9A16B1670}">
      <dgm:prSet/>
      <dgm:spPr>
        <a:effectLst>
          <a:glow rad="228600">
            <a:schemeClr val="accent4">
              <a:satMod val="175000"/>
              <a:alpha val="40000"/>
            </a:schemeClr>
          </a:glow>
        </a:effectLst>
      </dgm:spPr>
      <dgm:t>
        <a:bodyPr/>
        <a:lstStyle/>
        <a:p>
          <a:endParaRPr lang="tr-TR"/>
        </a:p>
      </dgm:t>
    </dgm:pt>
    <dgm:pt modelId="{A51C402A-6D18-45EF-A60C-71A3A26D4384}">
      <dgm:prSet phldrT="[Metin]"/>
      <dgm:spPr>
        <a:effectLst>
          <a:glow rad="228600">
            <a:schemeClr val="accent4">
              <a:satMod val="175000"/>
              <a:alpha val="40000"/>
            </a:schemeClr>
          </a:glow>
        </a:effectLst>
      </dgm:spPr>
      <dgm:t>
        <a:bodyPr/>
        <a:lstStyle/>
        <a:p>
          <a:r>
            <a:rPr lang="tr-TR" b="1" dirty="0" smtClean="0"/>
            <a:t>Faaliyet Raporu</a:t>
          </a:r>
          <a:endParaRPr lang="tr-TR" b="1" dirty="0"/>
        </a:p>
      </dgm:t>
    </dgm:pt>
    <dgm:pt modelId="{194705B7-A8CC-46D6-9D3E-6BE966F55986}" type="parTrans" cxnId="{4FC13B42-4A16-495B-AE44-8F8EF386B71A}">
      <dgm:prSet/>
      <dgm:spPr/>
      <dgm:t>
        <a:bodyPr/>
        <a:lstStyle/>
        <a:p>
          <a:endParaRPr lang="tr-TR"/>
        </a:p>
      </dgm:t>
    </dgm:pt>
    <dgm:pt modelId="{FC358A47-67A0-4AE7-824A-DF3923C00873}" type="sibTrans" cxnId="{4FC13B42-4A16-495B-AE44-8F8EF386B71A}">
      <dgm:prSet/>
      <dgm:spPr>
        <a:effectLst>
          <a:glow rad="228600">
            <a:schemeClr val="accent4">
              <a:satMod val="175000"/>
              <a:alpha val="40000"/>
            </a:schemeClr>
          </a:glow>
        </a:effectLst>
      </dgm:spPr>
      <dgm:t>
        <a:bodyPr/>
        <a:lstStyle/>
        <a:p>
          <a:endParaRPr lang="tr-TR"/>
        </a:p>
      </dgm:t>
    </dgm:pt>
    <dgm:pt modelId="{975AF6E4-8BD6-43A0-89C5-3A9E6BC68BF0}">
      <dgm:prSet phldrT="[Metin]" custT="1"/>
      <dgm:spPr>
        <a:effectLst>
          <a:glow rad="228600">
            <a:schemeClr val="accent4">
              <a:satMod val="175000"/>
              <a:alpha val="40000"/>
            </a:schemeClr>
          </a:glow>
        </a:effectLst>
      </dgm:spPr>
      <dgm:t>
        <a:bodyPr/>
        <a:lstStyle/>
        <a:p>
          <a:r>
            <a:rPr lang="tr-TR" sz="2800" b="1" dirty="0" smtClean="0"/>
            <a:t>Performans Programı</a:t>
          </a:r>
          <a:endParaRPr lang="tr-TR" sz="2800" b="1" dirty="0"/>
        </a:p>
      </dgm:t>
    </dgm:pt>
    <dgm:pt modelId="{E5F6AE4B-4884-4A57-A052-BACDD76D8DA7}" type="parTrans" cxnId="{845A0FED-43E0-450F-B1E0-97AE6D391918}">
      <dgm:prSet/>
      <dgm:spPr/>
      <dgm:t>
        <a:bodyPr/>
        <a:lstStyle/>
        <a:p>
          <a:endParaRPr lang="tr-TR"/>
        </a:p>
      </dgm:t>
    </dgm:pt>
    <dgm:pt modelId="{EF822913-A9B0-410A-B718-A115F6DDD2E9}" type="sibTrans" cxnId="{845A0FED-43E0-450F-B1E0-97AE6D391918}">
      <dgm:prSet/>
      <dgm:spPr>
        <a:effectLst>
          <a:glow rad="228600">
            <a:schemeClr val="accent4">
              <a:satMod val="175000"/>
              <a:alpha val="40000"/>
            </a:schemeClr>
          </a:glow>
        </a:effectLst>
      </dgm:spPr>
      <dgm:t>
        <a:bodyPr/>
        <a:lstStyle/>
        <a:p>
          <a:endParaRPr lang="tr-TR"/>
        </a:p>
      </dgm:t>
    </dgm:pt>
    <dgm:pt modelId="{CAD0FB99-DDFB-4741-8709-88AA734E5BC0}" type="pres">
      <dgm:prSet presAssocID="{3635248A-A436-4351-8A08-681A362D803F}" presName="Name0" presStyleCnt="0">
        <dgm:presLayoutVars>
          <dgm:chMax val="1"/>
          <dgm:dir/>
          <dgm:animLvl val="ctr"/>
          <dgm:resizeHandles val="exact"/>
        </dgm:presLayoutVars>
      </dgm:prSet>
      <dgm:spPr/>
      <dgm:t>
        <a:bodyPr/>
        <a:lstStyle/>
        <a:p>
          <a:endParaRPr lang="tr-TR"/>
        </a:p>
      </dgm:t>
    </dgm:pt>
    <dgm:pt modelId="{08EE4CA7-8416-4BF7-BBBF-A729C04EBBC4}" type="pres">
      <dgm:prSet presAssocID="{AC861D23-9E3F-47CC-A49D-3BE527E28D4E}" presName="centerShape" presStyleLbl="node0" presStyleIdx="0" presStyleCnt="1" custScaleX="140243" custScaleY="102827" custLinFactNeighborX="7148" custLinFactNeighborY="-1849"/>
      <dgm:spPr/>
      <dgm:t>
        <a:bodyPr/>
        <a:lstStyle/>
        <a:p>
          <a:endParaRPr lang="tr-TR"/>
        </a:p>
      </dgm:t>
    </dgm:pt>
    <dgm:pt modelId="{803B31B1-54FF-4544-A526-60BCD957F6B8}" type="pres">
      <dgm:prSet presAssocID="{91491F56-4FD5-4056-9C27-4D7329784AFC}" presName="node" presStyleLbl="node1" presStyleIdx="0" presStyleCnt="3" custScaleX="166362" custScaleY="119252" custRadScaleRad="108999" custRadScaleInc="11134">
        <dgm:presLayoutVars>
          <dgm:bulletEnabled val="1"/>
        </dgm:presLayoutVars>
      </dgm:prSet>
      <dgm:spPr/>
      <dgm:t>
        <a:bodyPr/>
        <a:lstStyle/>
        <a:p>
          <a:endParaRPr lang="tr-TR"/>
        </a:p>
      </dgm:t>
    </dgm:pt>
    <dgm:pt modelId="{734561A7-AD17-4F4A-8C6A-D83C978C3F58}" type="pres">
      <dgm:prSet presAssocID="{91491F56-4FD5-4056-9C27-4D7329784AFC}" presName="dummy" presStyleCnt="0"/>
      <dgm:spPr/>
    </dgm:pt>
    <dgm:pt modelId="{D470691A-D9CA-46D7-9761-F5BE8D5769DC}" type="pres">
      <dgm:prSet presAssocID="{2718E08B-FC32-4BF6-AD01-813B71ADDCA9}" presName="sibTrans" presStyleLbl="sibTrans2D1" presStyleIdx="0" presStyleCnt="3" custScaleX="103584" custScaleY="98101" custLinFactNeighborX="3617" custLinFactNeighborY="-490"/>
      <dgm:spPr/>
      <dgm:t>
        <a:bodyPr/>
        <a:lstStyle/>
        <a:p>
          <a:endParaRPr lang="tr-TR"/>
        </a:p>
      </dgm:t>
    </dgm:pt>
    <dgm:pt modelId="{84902E07-5524-4677-968F-F14E28CDEB82}" type="pres">
      <dgm:prSet presAssocID="{A51C402A-6D18-45EF-A60C-71A3A26D4384}" presName="node" presStyleLbl="node1" presStyleIdx="1" presStyleCnt="3" custScaleX="157432" custRadScaleRad="133730" custRadScaleInc="-17295">
        <dgm:presLayoutVars>
          <dgm:bulletEnabled val="1"/>
        </dgm:presLayoutVars>
      </dgm:prSet>
      <dgm:spPr/>
      <dgm:t>
        <a:bodyPr/>
        <a:lstStyle/>
        <a:p>
          <a:endParaRPr lang="tr-TR"/>
        </a:p>
      </dgm:t>
    </dgm:pt>
    <dgm:pt modelId="{3D7C5BF0-D9F9-4B22-BD58-BB1E28FDFD2E}" type="pres">
      <dgm:prSet presAssocID="{A51C402A-6D18-45EF-A60C-71A3A26D4384}" presName="dummy" presStyleCnt="0"/>
      <dgm:spPr/>
    </dgm:pt>
    <dgm:pt modelId="{4EC5D726-DA90-4240-AFDA-803B096648FD}" type="pres">
      <dgm:prSet presAssocID="{FC358A47-67A0-4AE7-824A-DF3923C00873}" presName="sibTrans" presStyleLbl="sibTrans2D1" presStyleIdx="1" presStyleCnt="3" custScaleX="90379" custScaleY="45312" custLinFactNeighborX="3449" custLinFactNeighborY="4050"/>
      <dgm:spPr/>
      <dgm:t>
        <a:bodyPr/>
        <a:lstStyle/>
        <a:p>
          <a:endParaRPr lang="tr-TR"/>
        </a:p>
      </dgm:t>
    </dgm:pt>
    <dgm:pt modelId="{0D9BD2C5-5E59-43C9-BB1F-47B84F50303D}" type="pres">
      <dgm:prSet presAssocID="{975AF6E4-8BD6-43A0-89C5-3A9E6BC68BF0}" presName="node" presStyleLbl="node1" presStyleIdx="2" presStyleCnt="3" custScaleX="183033" custScaleY="127518" custRadScaleRad="114857" custRadScaleInc="12918">
        <dgm:presLayoutVars>
          <dgm:bulletEnabled val="1"/>
        </dgm:presLayoutVars>
      </dgm:prSet>
      <dgm:spPr/>
      <dgm:t>
        <a:bodyPr/>
        <a:lstStyle/>
        <a:p>
          <a:endParaRPr lang="tr-TR"/>
        </a:p>
      </dgm:t>
    </dgm:pt>
    <dgm:pt modelId="{3EDFE714-C263-4DE1-8380-998D57564F53}" type="pres">
      <dgm:prSet presAssocID="{975AF6E4-8BD6-43A0-89C5-3A9E6BC68BF0}" presName="dummy" presStyleCnt="0"/>
      <dgm:spPr/>
    </dgm:pt>
    <dgm:pt modelId="{AC1611C1-6561-4B35-82D1-4BAF02B3C07E}" type="pres">
      <dgm:prSet presAssocID="{EF822913-A9B0-410A-B718-A115F6DDD2E9}" presName="sibTrans" presStyleLbl="sibTrans2D1" presStyleIdx="2" presStyleCnt="3" custLinFactNeighborX="-7643" custLinFactNeighborY="-1054"/>
      <dgm:spPr/>
      <dgm:t>
        <a:bodyPr/>
        <a:lstStyle/>
        <a:p>
          <a:endParaRPr lang="tr-TR"/>
        </a:p>
      </dgm:t>
    </dgm:pt>
  </dgm:ptLst>
  <dgm:cxnLst>
    <dgm:cxn modelId="{263C0346-B243-47F1-B08B-2DD490B841C6}" type="presOf" srcId="{AC861D23-9E3F-47CC-A49D-3BE527E28D4E}" destId="{08EE4CA7-8416-4BF7-BBBF-A729C04EBBC4}" srcOrd="0" destOrd="0" presId="urn:microsoft.com/office/officeart/2005/8/layout/radial6"/>
    <dgm:cxn modelId="{4FC13B42-4A16-495B-AE44-8F8EF386B71A}" srcId="{AC861D23-9E3F-47CC-A49D-3BE527E28D4E}" destId="{A51C402A-6D18-45EF-A60C-71A3A26D4384}" srcOrd="1" destOrd="0" parTransId="{194705B7-A8CC-46D6-9D3E-6BE966F55986}" sibTransId="{FC358A47-67A0-4AE7-824A-DF3923C00873}"/>
    <dgm:cxn modelId="{C4852C8C-061A-45DA-A7A4-16DE132A8917}" type="presOf" srcId="{91491F56-4FD5-4056-9C27-4D7329784AFC}" destId="{803B31B1-54FF-4544-A526-60BCD957F6B8}" srcOrd="0" destOrd="0" presId="urn:microsoft.com/office/officeart/2005/8/layout/radial6"/>
    <dgm:cxn modelId="{3A6B4205-BA5C-46F4-907B-913E74595857}" type="presOf" srcId="{3635248A-A436-4351-8A08-681A362D803F}" destId="{CAD0FB99-DDFB-4741-8709-88AA734E5BC0}" srcOrd="0" destOrd="0" presId="urn:microsoft.com/office/officeart/2005/8/layout/radial6"/>
    <dgm:cxn modelId="{06C90071-AC74-40D4-8188-48BE66850FD1}" type="presOf" srcId="{975AF6E4-8BD6-43A0-89C5-3A9E6BC68BF0}" destId="{0D9BD2C5-5E59-43C9-BB1F-47B84F50303D}" srcOrd="0" destOrd="0" presId="urn:microsoft.com/office/officeart/2005/8/layout/radial6"/>
    <dgm:cxn modelId="{5E654920-EFCB-4959-9E2F-A01B49E7B28E}" type="presOf" srcId="{EF822913-A9B0-410A-B718-A115F6DDD2E9}" destId="{AC1611C1-6561-4B35-82D1-4BAF02B3C07E}" srcOrd="0" destOrd="0" presId="urn:microsoft.com/office/officeart/2005/8/layout/radial6"/>
    <dgm:cxn modelId="{C11FD55F-576D-4A38-A83E-BF610A9D361C}" srcId="{3635248A-A436-4351-8A08-681A362D803F}" destId="{AC861D23-9E3F-47CC-A49D-3BE527E28D4E}" srcOrd="0" destOrd="0" parTransId="{5558F6B0-3220-40E9-8FED-FC70E8DFDD93}" sibTransId="{67663A27-59FF-4B21-8C04-3B2ABA840F20}"/>
    <dgm:cxn modelId="{329685FF-4A4D-4B43-9A9A-6C45EAE111A5}" type="presOf" srcId="{A51C402A-6D18-45EF-A60C-71A3A26D4384}" destId="{84902E07-5524-4677-968F-F14E28CDEB82}" srcOrd="0" destOrd="0" presId="urn:microsoft.com/office/officeart/2005/8/layout/radial6"/>
    <dgm:cxn modelId="{E226A6A4-FAFA-4490-A399-70C9A16B1670}" srcId="{AC861D23-9E3F-47CC-A49D-3BE527E28D4E}" destId="{91491F56-4FD5-4056-9C27-4D7329784AFC}" srcOrd="0" destOrd="0" parTransId="{8DFD6AA6-CE69-4E97-9BCD-DE7D843E375C}" sibTransId="{2718E08B-FC32-4BF6-AD01-813B71ADDCA9}"/>
    <dgm:cxn modelId="{845A0FED-43E0-450F-B1E0-97AE6D391918}" srcId="{AC861D23-9E3F-47CC-A49D-3BE527E28D4E}" destId="{975AF6E4-8BD6-43A0-89C5-3A9E6BC68BF0}" srcOrd="2" destOrd="0" parTransId="{E5F6AE4B-4884-4A57-A052-BACDD76D8DA7}" sibTransId="{EF822913-A9B0-410A-B718-A115F6DDD2E9}"/>
    <dgm:cxn modelId="{B2675A6A-D0C7-4A3C-BEB7-C32D791B2CE2}" type="presOf" srcId="{2718E08B-FC32-4BF6-AD01-813B71ADDCA9}" destId="{D470691A-D9CA-46D7-9761-F5BE8D5769DC}" srcOrd="0" destOrd="0" presId="urn:microsoft.com/office/officeart/2005/8/layout/radial6"/>
    <dgm:cxn modelId="{810A11F7-9F3A-4C11-8313-C6B660A8DD98}" type="presOf" srcId="{FC358A47-67A0-4AE7-824A-DF3923C00873}" destId="{4EC5D726-DA90-4240-AFDA-803B096648FD}" srcOrd="0" destOrd="0" presId="urn:microsoft.com/office/officeart/2005/8/layout/radial6"/>
    <dgm:cxn modelId="{4B5943CA-1E4E-4C48-8E47-1B0F34C03686}" type="presParOf" srcId="{CAD0FB99-DDFB-4741-8709-88AA734E5BC0}" destId="{08EE4CA7-8416-4BF7-BBBF-A729C04EBBC4}" srcOrd="0" destOrd="0" presId="urn:microsoft.com/office/officeart/2005/8/layout/radial6"/>
    <dgm:cxn modelId="{FF3674D6-93EE-4B31-B6F2-665BD3D9B5B3}" type="presParOf" srcId="{CAD0FB99-DDFB-4741-8709-88AA734E5BC0}" destId="{803B31B1-54FF-4544-A526-60BCD957F6B8}" srcOrd="1" destOrd="0" presId="urn:microsoft.com/office/officeart/2005/8/layout/radial6"/>
    <dgm:cxn modelId="{BC73B632-C6CD-4537-AF2B-C15ADB7E009C}" type="presParOf" srcId="{CAD0FB99-DDFB-4741-8709-88AA734E5BC0}" destId="{734561A7-AD17-4F4A-8C6A-D83C978C3F58}" srcOrd="2" destOrd="0" presId="urn:microsoft.com/office/officeart/2005/8/layout/radial6"/>
    <dgm:cxn modelId="{6F5A78A1-1A13-4FF2-9BC0-DA442F9EB79D}" type="presParOf" srcId="{CAD0FB99-DDFB-4741-8709-88AA734E5BC0}" destId="{D470691A-D9CA-46D7-9761-F5BE8D5769DC}" srcOrd="3" destOrd="0" presId="urn:microsoft.com/office/officeart/2005/8/layout/radial6"/>
    <dgm:cxn modelId="{8208BE5C-F16B-4A87-9FAE-9453F3E8DE52}" type="presParOf" srcId="{CAD0FB99-DDFB-4741-8709-88AA734E5BC0}" destId="{84902E07-5524-4677-968F-F14E28CDEB82}" srcOrd="4" destOrd="0" presId="urn:microsoft.com/office/officeart/2005/8/layout/radial6"/>
    <dgm:cxn modelId="{9300EEAA-91AE-45A6-AA79-3F0048A882BC}" type="presParOf" srcId="{CAD0FB99-DDFB-4741-8709-88AA734E5BC0}" destId="{3D7C5BF0-D9F9-4B22-BD58-BB1E28FDFD2E}" srcOrd="5" destOrd="0" presId="urn:microsoft.com/office/officeart/2005/8/layout/radial6"/>
    <dgm:cxn modelId="{8FD5CCC6-E746-407F-BA8C-B6556F47BED9}" type="presParOf" srcId="{CAD0FB99-DDFB-4741-8709-88AA734E5BC0}" destId="{4EC5D726-DA90-4240-AFDA-803B096648FD}" srcOrd="6" destOrd="0" presId="urn:microsoft.com/office/officeart/2005/8/layout/radial6"/>
    <dgm:cxn modelId="{BDDAB0F9-E4D6-4B31-A96C-36493AF33396}" type="presParOf" srcId="{CAD0FB99-DDFB-4741-8709-88AA734E5BC0}" destId="{0D9BD2C5-5E59-43C9-BB1F-47B84F50303D}" srcOrd="7" destOrd="0" presId="urn:microsoft.com/office/officeart/2005/8/layout/radial6"/>
    <dgm:cxn modelId="{F71B824D-FD6E-4E63-A85E-9843376F7871}" type="presParOf" srcId="{CAD0FB99-DDFB-4741-8709-88AA734E5BC0}" destId="{3EDFE714-C263-4DE1-8380-998D57564F53}" srcOrd="8" destOrd="0" presId="urn:microsoft.com/office/officeart/2005/8/layout/radial6"/>
    <dgm:cxn modelId="{4E592554-4393-4920-8C8B-86EBFA4A7EB6}" type="presParOf" srcId="{CAD0FB99-DDFB-4741-8709-88AA734E5BC0}" destId="{AC1611C1-6561-4B35-82D1-4BAF02B3C07E}" srcOrd="9" destOrd="0" presId="urn:microsoft.com/office/officeart/2005/8/layout/radial6"/>
  </dgm:cxnLst>
  <dgm:bg>
    <a:effectLst>
      <a:glow rad="228600">
        <a:schemeClr val="accent4">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800B7C-1CE1-467B-9BAF-1688B67A9E31}" type="doc">
      <dgm:prSet loTypeId="urn:microsoft.com/office/officeart/2005/8/layout/hList1" loCatId="list" qsTypeId="urn:microsoft.com/office/officeart/2005/8/quickstyle/3d3" qsCatId="3D" csTypeId="urn:microsoft.com/office/officeart/2005/8/colors/accent1_3" csCatId="accent1" phldr="1"/>
      <dgm:spPr/>
      <dgm:t>
        <a:bodyPr/>
        <a:lstStyle/>
        <a:p>
          <a:endParaRPr lang="tr-TR"/>
        </a:p>
      </dgm:t>
    </dgm:pt>
    <dgm:pt modelId="{03240C8A-268E-4BD0-8B0B-B5E639DB8FE1}">
      <dgm:prSet phldrT="[Metin]" custT="1"/>
      <dgm:spPr/>
      <dgm:t>
        <a:bodyPr/>
        <a:lstStyle/>
        <a:p>
          <a:r>
            <a:rPr lang="tr-TR" sz="2400" b="1" dirty="0" smtClean="0"/>
            <a:t>Stratejik Plan</a:t>
          </a:r>
          <a:endParaRPr lang="tr-TR" sz="2400" b="1" dirty="0"/>
        </a:p>
      </dgm:t>
    </dgm:pt>
    <dgm:pt modelId="{370B4A25-54DD-46F1-AAD9-8D19EC93327E}" type="parTrans" cxnId="{AF864D89-33AE-44C9-AAAF-D6DA2FF5558F}">
      <dgm:prSet/>
      <dgm:spPr/>
      <dgm:t>
        <a:bodyPr/>
        <a:lstStyle/>
        <a:p>
          <a:endParaRPr lang="tr-TR"/>
        </a:p>
      </dgm:t>
    </dgm:pt>
    <dgm:pt modelId="{1FCB9E62-56A6-4ECD-9C85-5C80BA4117EC}" type="sibTrans" cxnId="{AF864D89-33AE-44C9-AAAF-D6DA2FF5558F}">
      <dgm:prSet/>
      <dgm:spPr/>
      <dgm:t>
        <a:bodyPr/>
        <a:lstStyle/>
        <a:p>
          <a:endParaRPr lang="tr-TR"/>
        </a:p>
      </dgm:t>
    </dgm:pt>
    <dgm:pt modelId="{2A83C013-03A8-42F1-8262-9F275AB4FC7E}">
      <dgm:prSet phldrT="[Metin]" custT="1"/>
      <dgm:spPr/>
      <dgm:t>
        <a:bodyPr/>
        <a:lstStyle/>
        <a:p>
          <a:r>
            <a:rPr lang="tr-TR" sz="1400" b="1" dirty="0" smtClean="0"/>
            <a:t>Misyon</a:t>
          </a:r>
          <a:endParaRPr lang="tr-TR" sz="1400" b="1" dirty="0"/>
        </a:p>
      </dgm:t>
    </dgm:pt>
    <dgm:pt modelId="{25C2C92E-98BA-435D-88C1-633D77656AF2}" type="parTrans" cxnId="{F9037A44-CDC4-4531-A602-38BE4EAB2AC8}">
      <dgm:prSet/>
      <dgm:spPr/>
      <dgm:t>
        <a:bodyPr/>
        <a:lstStyle/>
        <a:p>
          <a:endParaRPr lang="tr-TR"/>
        </a:p>
      </dgm:t>
    </dgm:pt>
    <dgm:pt modelId="{9F057F2D-8771-4762-87E9-5DC52F1B8E71}" type="sibTrans" cxnId="{F9037A44-CDC4-4531-A602-38BE4EAB2AC8}">
      <dgm:prSet/>
      <dgm:spPr/>
      <dgm:t>
        <a:bodyPr/>
        <a:lstStyle/>
        <a:p>
          <a:endParaRPr lang="tr-TR"/>
        </a:p>
      </dgm:t>
    </dgm:pt>
    <dgm:pt modelId="{94BC8F98-837A-4534-8045-F9DB07CDF0A8}">
      <dgm:prSet phldrT="[Metin]" custT="1"/>
      <dgm:spPr/>
      <dgm:t>
        <a:bodyPr/>
        <a:lstStyle/>
        <a:p>
          <a:r>
            <a:rPr lang="tr-TR" sz="2400" b="1" dirty="0" smtClean="0"/>
            <a:t>Performans Programı</a:t>
          </a:r>
          <a:endParaRPr lang="tr-TR" sz="2400" b="1" dirty="0"/>
        </a:p>
      </dgm:t>
    </dgm:pt>
    <dgm:pt modelId="{EB713E3A-67E2-4FBB-9AE1-90D25CF95375}" type="parTrans" cxnId="{A60CDF82-5E63-43A4-9F16-F5363DA6A7A7}">
      <dgm:prSet/>
      <dgm:spPr/>
      <dgm:t>
        <a:bodyPr/>
        <a:lstStyle/>
        <a:p>
          <a:endParaRPr lang="tr-TR"/>
        </a:p>
      </dgm:t>
    </dgm:pt>
    <dgm:pt modelId="{BD4960D6-7D89-4C1D-893B-7081119475D5}" type="sibTrans" cxnId="{A60CDF82-5E63-43A4-9F16-F5363DA6A7A7}">
      <dgm:prSet/>
      <dgm:spPr/>
      <dgm:t>
        <a:bodyPr/>
        <a:lstStyle/>
        <a:p>
          <a:endParaRPr lang="tr-TR"/>
        </a:p>
      </dgm:t>
    </dgm:pt>
    <dgm:pt modelId="{F9C1CF84-54D4-463B-87E0-8614F98BD08E}">
      <dgm:prSet phldrT="[Metin]" custT="1"/>
      <dgm:spPr/>
      <dgm:t>
        <a:bodyPr/>
        <a:lstStyle/>
        <a:p>
          <a:r>
            <a:rPr lang="tr-TR" sz="1400" b="1" dirty="0" smtClean="0"/>
            <a:t>Performans Hedefleri</a:t>
          </a:r>
          <a:endParaRPr lang="tr-TR" sz="1400" b="1" dirty="0"/>
        </a:p>
      </dgm:t>
    </dgm:pt>
    <dgm:pt modelId="{6AF55402-B1A0-4F85-BF30-7E62FBBB2392}" type="parTrans" cxnId="{E4483674-A579-4E00-BD71-FF8FA3E4BB7E}">
      <dgm:prSet/>
      <dgm:spPr/>
      <dgm:t>
        <a:bodyPr/>
        <a:lstStyle/>
        <a:p>
          <a:endParaRPr lang="tr-TR"/>
        </a:p>
      </dgm:t>
    </dgm:pt>
    <dgm:pt modelId="{9F6BA5EE-FC53-4096-A96C-7F2349BBFA18}" type="sibTrans" cxnId="{E4483674-A579-4E00-BD71-FF8FA3E4BB7E}">
      <dgm:prSet/>
      <dgm:spPr/>
      <dgm:t>
        <a:bodyPr/>
        <a:lstStyle/>
        <a:p>
          <a:endParaRPr lang="tr-TR"/>
        </a:p>
      </dgm:t>
    </dgm:pt>
    <dgm:pt modelId="{7D0A3A46-D176-4FEF-8973-822064CE9933}">
      <dgm:prSet phldrT="[Metin]" custT="1"/>
      <dgm:spPr/>
      <dgm:t>
        <a:bodyPr/>
        <a:lstStyle/>
        <a:p>
          <a:r>
            <a:rPr lang="tr-TR" sz="2400" b="1" dirty="0" smtClean="0"/>
            <a:t>Bütçe</a:t>
          </a:r>
          <a:endParaRPr lang="tr-TR" sz="2400" b="1" dirty="0"/>
        </a:p>
      </dgm:t>
    </dgm:pt>
    <dgm:pt modelId="{3A8BEAA0-5B3A-4307-99DE-C5B35BBC11A2}" type="parTrans" cxnId="{E4AA3E9F-9FE7-40AE-A189-4EFB7BB6F854}">
      <dgm:prSet/>
      <dgm:spPr/>
      <dgm:t>
        <a:bodyPr/>
        <a:lstStyle/>
        <a:p>
          <a:endParaRPr lang="tr-TR"/>
        </a:p>
      </dgm:t>
    </dgm:pt>
    <dgm:pt modelId="{19634511-40AE-40E7-AC41-A8CAAE4BD9AE}" type="sibTrans" cxnId="{E4AA3E9F-9FE7-40AE-A189-4EFB7BB6F854}">
      <dgm:prSet/>
      <dgm:spPr/>
      <dgm:t>
        <a:bodyPr/>
        <a:lstStyle/>
        <a:p>
          <a:endParaRPr lang="tr-TR"/>
        </a:p>
      </dgm:t>
    </dgm:pt>
    <dgm:pt modelId="{9AB91EB5-23A8-4B45-AB77-3C47E35050A7}">
      <dgm:prSet phldrT="[Metin]" custT="1"/>
      <dgm:spPr/>
      <dgm:t>
        <a:bodyPr/>
        <a:lstStyle/>
        <a:p>
          <a:r>
            <a:rPr lang="tr-TR" sz="1400" b="1" dirty="0" smtClean="0"/>
            <a:t>Harcama Birimi </a:t>
          </a:r>
          <a:endParaRPr lang="tr-TR" sz="1400" b="1" dirty="0"/>
        </a:p>
      </dgm:t>
    </dgm:pt>
    <dgm:pt modelId="{BF4C7D38-518C-4B5E-82C9-ED28D6C0169C}" type="parTrans" cxnId="{3137FB65-9D49-475F-950B-0CA5CCCE25BF}">
      <dgm:prSet/>
      <dgm:spPr/>
      <dgm:t>
        <a:bodyPr/>
        <a:lstStyle/>
        <a:p>
          <a:endParaRPr lang="tr-TR"/>
        </a:p>
      </dgm:t>
    </dgm:pt>
    <dgm:pt modelId="{B179507E-F3DC-451B-BFCC-4998310FC0F5}" type="sibTrans" cxnId="{3137FB65-9D49-475F-950B-0CA5CCCE25BF}">
      <dgm:prSet/>
      <dgm:spPr/>
      <dgm:t>
        <a:bodyPr/>
        <a:lstStyle/>
        <a:p>
          <a:endParaRPr lang="tr-TR"/>
        </a:p>
      </dgm:t>
    </dgm:pt>
    <dgm:pt modelId="{22CD4352-6FFD-49F3-AE26-74301AEB6061}">
      <dgm:prSet custT="1"/>
      <dgm:spPr/>
      <dgm:t>
        <a:bodyPr/>
        <a:lstStyle/>
        <a:p>
          <a:r>
            <a:rPr lang="tr-TR" sz="2400" b="1" dirty="0" smtClean="0"/>
            <a:t>Faaliyet Raporu</a:t>
          </a:r>
          <a:endParaRPr lang="tr-TR" sz="2400" b="1" dirty="0"/>
        </a:p>
      </dgm:t>
    </dgm:pt>
    <dgm:pt modelId="{52FAC88F-3E60-4500-91F9-60BBDD290D16}" type="parTrans" cxnId="{D37AFFC2-48FE-4F0B-8F40-0F7D03797657}">
      <dgm:prSet/>
      <dgm:spPr/>
      <dgm:t>
        <a:bodyPr/>
        <a:lstStyle/>
        <a:p>
          <a:endParaRPr lang="tr-TR"/>
        </a:p>
      </dgm:t>
    </dgm:pt>
    <dgm:pt modelId="{1189041B-45BE-4CCD-A48B-70F21A49382E}" type="sibTrans" cxnId="{D37AFFC2-48FE-4F0B-8F40-0F7D03797657}">
      <dgm:prSet/>
      <dgm:spPr/>
      <dgm:t>
        <a:bodyPr/>
        <a:lstStyle/>
        <a:p>
          <a:endParaRPr lang="tr-TR"/>
        </a:p>
      </dgm:t>
    </dgm:pt>
    <dgm:pt modelId="{1EF8871A-E937-47D5-A791-7DA4BC923152}">
      <dgm:prSet custT="1"/>
      <dgm:spPr/>
      <dgm:t>
        <a:bodyPr/>
        <a:lstStyle/>
        <a:p>
          <a:r>
            <a:rPr lang="tr-TR" sz="1800" b="1" dirty="0" smtClean="0"/>
            <a:t>Denetim</a:t>
          </a:r>
        </a:p>
        <a:p>
          <a:r>
            <a:rPr lang="tr-TR" sz="1800" b="1" dirty="0" smtClean="0"/>
            <a:t>Değerlendirme</a:t>
          </a:r>
          <a:endParaRPr lang="tr-TR" sz="1800" b="1" dirty="0"/>
        </a:p>
      </dgm:t>
    </dgm:pt>
    <dgm:pt modelId="{69D07784-601F-48D8-8365-EEE468FB1E91}" type="parTrans" cxnId="{60F503E9-D974-4DC7-A94E-5288D75FA640}">
      <dgm:prSet/>
      <dgm:spPr/>
      <dgm:t>
        <a:bodyPr/>
        <a:lstStyle/>
        <a:p>
          <a:endParaRPr lang="tr-TR"/>
        </a:p>
      </dgm:t>
    </dgm:pt>
    <dgm:pt modelId="{4CE2A797-E83C-4340-821B-C17B583DF0E6}" type="sibTrans" cxnId="{60F503E9-D974-4DC7-A94E-5288D75FA640}">
      <dgm:prSet/>
      <dgm:spPr/>
      <dgm:t>
        <a:bodyPr/>
        <a:lstStyle/>
        <a:p>
          <a:endParaRPr lang="tr-TR"/>
        </a:p>
      </dgm:t>
    </dgm:pt>
    <dgm:pt modelId="{56B551E2-E950-47C4-AF70-B2BFBFBAA939}">
      <dgm:prSet phldrT="[Metin]" custT="1"/>
      <dgm:spPr/>
      <dgm:t>
        <a:bodyPr/>
        <a:lstStyle/>
        <a:p>
          <a:r>
            <a:rPr lang="tr-TR" sz="1400" b="1" dirty="0" smtClean="0"/>
            <a:t>Vizyon</a:t>
          </a:r>
          <a:endParaRPr lang="tr-TR" sz="1400" b="1" dirty="0"/>
        </a:p>
      </dgm:t>
    </dgm:pt>
    <dgm:pt modelId="{73DD81C0-1EBC-41AD-B2FA-B66ED2FA68B3}" type="parTrans" cxnId="{379485F4-7B0F-4FF9-A09F-C8B91C4C263A}">
      <dgm:prSet/>
      <dgm:spPr/>
      <dgm:t>
        <a:bodyPr/>
        <a:lstStyle/>
        <a:p>
          <a:endParaRPr lang="tr-TR"/>
        </a:p>
      </dgm:t>
    </dgm:pt>
    <dgm:pt modelId="{56756231-BC12-4BBF-B725-EFF40A0E46A1}" type="sibTrans" cxnId="{379485F4-7B0F-4FF9-A09F-C8B91C4C263A}">
      <dgm:prSet/>
      <dgm:spPr/>
      <dgm:t>
        <a:bodyPr/>
        <a:lstStyle/>
        <a:p>
          <a:endParaRPr lang="tr-TR"/>
        </a:p>
      </dgm:t>
    </dgm:pt>
    <dgm:pt modelId="{1CFC2015-CF9C-4A1A-ADEB-918006A67A0C}">
      <dgm:prSet phldrT="[Metin]" custT="1"/>
      <dgm:spPr/>
      <dgm:t>
        <a:bodyPr/>
        <a:lstStyle/>
        <a:p>
          <a:r>
            <a:rPr lang="tr-TR" sz="1400" b="1" dirty="0" smtClean="0"/>
            <a:t>Amaç ve hedef</a:t>
          </a:r>
          <a:endParaRPr lang="tr-TR" sz="1400" b="1" dirty="0"/>
        </a:p>
      </dgm:t>
    </dgm:pt>
    <dgm:pt modelId="{6EF03B64-F905-485F-99E4-1F0F807ABB78}" type="parTrans" cxnId="{9675313C-1BD7-49AA-A375-F99070844000}">
      <dgm:prSet/>
      <dgm:spPr/>
      <dgm:t>
        <a:bodyPr/>
        <a:lstStyle/>
        <a:p>
          <a:endParaRPr lang="tr-TR"/>
        </a:p>
      </dgm:t>
    </dgm:pt>
    <dgm:pt modelId="{81EE3E84-4484-46AB-B791-4F78FF8039AF}" type="sibTrans" cxnId="{9675313C-1BD7-49AA-A375-F99070844000}">
      <dgm:prSet/>
      <dgm:spPr/>
      <dgm:t>
        <a:bodyPr/>
        <a:lstStyle/>
        <a:p>
          <a:endParaRPr lang="tr-TR"/>
        </a:p>
      </dgm:t>
    </dgm:pt>
    <dgm:pt modelId="{90DAE3A0-7191-4F9F-982B-AEB3BC858CDE}">
      <dgm:prSet phldrT="[Metin]" custT="1"/>
      <dgm:spPr/>
      <dgm:t>
        <a:bodyPr/>
        <a:lstStyle/>
        <a:p>
          <a:r>
            <a:rPr lang="tr-TR" sz="1400" b="1" dirty="0" smtClean="0"/>
            <a:t>Faaliyetler</a:t>
          </a:r>
          <a:endParaRPr lang="tr-TR" sz="1400" b="1" dirty="0"/>
        </a:p>
      </dgm:t>
    </dgm:pt>
    <dgm:pt modelId="{0DFEFA45-A028-4A4B-8CDA-5E948499DCBF}" type="parTrans" cxnId="{68298E86-FDF5-4D15-AE30-F68E49B38422}">
      <dgm:prSet/>
      <dgm:spPr/>
      <dgm:t>
        <a:bodyPr/>
        <a:lstStyle/>
        <a:p>
          <a:endParaRPr lang="tr-TR"/>
        </a:p>
      </dgm:t>
    </dgm:pt>
    <dgm:pt modelId="{DAEC7BB0-CA89-4729-93EB-D46C0B5FE987}" type="sibTrans" cxnId="{68298E86-FDF5-4D15-AE30-F68E49B38422}">
      <dgm:prSet/>
      <dgm:spPr/>
      <dgm:t>
        <a:bodyPr/>
        <a:lstStyle/>
        <a:p>
          <a:endParaRPr lang="tr-TR"/>
        </a:p>
      </dgm:t>
    </dgm:pt>
    <dgm:pt modelId="{09BF4B7F-ACE9-4142-AF5B-388E02DFC1B8}">
      <dgm:prSet phldrT="[Metin]" custT="1"/>
      <dgm:spPr/>
      <dgm:t>
        <a:bodyPr/>
        <a:lstStyle/>
        <a:p>
          <a:r>
            <a:rPr lang="tr-TR" sz="1400" b="1" dirty="0" smtClean="0"/>
            <a:t>Kaynak İhtiyacı</a:t>
          </a:r>
          <a:endParaRPr lang="tr-TR" sz="1400" b="1" dirty="0"/>
        </a:p>
      </dgm:t>
    </dgm:pt>
    <dgm:pt modelId="{8049EDFA-F237-46D1-9855-692F4740CD8E}" type="parTrans" cxnId="{EDA7EA2E-E224-4817-ACCB-BB5B6DE2DD92}">
      <dgm:prSet/>
      <dgm:spPr/>
      <dgm:t>
        <a:bodyPr/>
        <a:lstStyle/>
        <a:p>
          <a:endParaRPr lang="tr-TR"/>
        </a:p>
      </dgm:t>
    </dgm:pt>
    <dgm:pt modelId="{DE8D4F7E-D464-4E69-9EF2-21A5C3D8E013}" type="sibTrans" cxnId="{EDA7EA2E-E224-4817-ACCB-BB5B6DE2DD92}">
      <dgm:prSet/>
      <dgm:spPr/>
      <dgm:t>
        <a:bodyPr/>
        <a:lstStyle/>
        <a:p>
          <a:endParaRPr lang="tr-TR"/>
        </a:p>
      </dgm:t>
    </dgm:pt>
    <dgm:pt modelId="{C482C3E6-8D3B-4485-80BC-F4C46EB8D5E7}">
      <dgm:prSet phldrT="[Metin]" custT="1"/>
      <dgm:spPr/>
      <dgm:t>
        <a:bodyPr/>
        <a:lstStyle/>
        <a:p>
          <a:r>
            <a:rPr lang="tr-TR" sz="1400" b="1" dirty="0" smtClean="0"/>
            <a:t>Performans göstergeleri</a:t>
          </a:r>
          <a:endParaRPr lang="tr-TR" sz="1400" b="1" dirty="0"/>
        </a:p>
      </dgm:t>
    </dgm:pt>
    <dgm:pt modelId="{E131F140-E6FD-4B74-BA69-1864489203A1}" type="parTrans" cxnId="{C90F4D0E-FA59-48E9-84C8-CC8E44E895E4}">
      <dgm:prSet/>
      <dgm:spPr/>
      <dgm:t>
        <a:bodyPr/>
        <a:lstStyle/>
        <a:p>
          <a:endParaRPr lang="tr-TR"/>
        </a:p>
      </dgm:t>
    </dgm:pt>
    <dgm:pt modelId="{47CA8149-2A85-4FA1-B6A2-64F456F50A75}" type="sibTrans" cxnId="{C90F4D0E-FA59-48E9-84C8-CC8E44E895E4}">
      <dgm:prSet/>
      <dgm:spPr/>
      <dgm:t>
        <a:bodyPr/>
        <a:lstStyle/>
        <a:p>
          <a:endParaRPr lang="tr-TR"/>
        </a:p>
      </dgm:t>
    </dgm:pt>
    <dgm:pt modelId="{6057F519-4DA9-4CD3-8D93-94F8328B952D}">
      <dgm:prSet phldrT="[Metin]" custT="1"/>
      <dgm:spPr/>
      <dgm:t>
        <a:bodyPr/>
        <a:lstStyle/>
        <a:p>
          <a:r>
            <a:rPr lang="tr-TR" sz="1400" b="1" dirty="0" smtClean="0"/>
            <a:t>Kaynak Tahsisi</a:t>
          </a:r>
          <a:endParaRPr lang="tr-TR" sz="1400" b="1" dirty="0"/>
        </a:p>
      </dgm:t>
    </dgm:pt>
    <dgm:pt modelId="{D005E1A0-3D30-4A1C-8E5D-B9CD221F39E5}" type="parTrans" cxnId="{DC425DD8-185B-451B-80D8-7B95C0743279}">
      <dgm:prSet/>
      <dgm:spPr/>
      <dgm:t>
        <a:bodyPr/>
        <a:lstStyle/>
        <a:p>
          <a:endParaRPr lang="tr-TR"/>
        </a:p>
      </dgm:t>
    </dgm:pt>
    <dgm:pt modelId="{054D444B-280E-42F1-A693-F7E29750D83F}" type="sibTrans" cxnId="{DC425DD8-185B-451B-80D8-7B95C0743279}">
      <dgm:prSet/>
      <dgm:spPr/>
      <dgm:t>
        <a:bodyPr/>
        <a:lstStyle/>
        <a:p>
          <a:endParaRPr lang="tr-TR"/>
        </a:p>
      </dgm:t>
    </dgm:pt>
    <dgm:pt modelId="{3FD98813-ADC8-4246-BECF-FDC1E744E406}">
      <dgm:prSet custT="1"/>
      <dgm:spPr/>
      <dgm:t>
        <a:bodyPr/>
        <a:lstStyle/>
        <a:p>
          <a:r>
            <a:rPr lang="tr-TR" sz="1400" b="1" dirty="0" smtClean="0"/>
            <a:t>Faaliyet Sonuçları</a:t>
          </a:r>
          <a:endParaRPr lang="tr-TR" sz="1400" b="1" dirty="0"/>
        </a:p>
      </dgm:t>
    </dgm:pt>
    <dgm:pt modelId="{EEB3EAB0-91AD-43CD-9D11-1BC187330D2C}" type="parTrans" cxnId="{14E28982-6196-421E-A15D-DBD553538919}">
      <dgm:prSet/>
      <dgm:spPr/>
      <dgm:t>
        <a:bodyPr/>
        <a:lstStyle/>
        <a:p>
          <a:endParaRPr lang="tr-TR"/>
        </a:p>
      </dgm:t>
    </dgm:pt>
    <dgm:pt modelId="{9F516435-1F98-478B-AB6F-3F6F032774C1}" type="sibTrans" cxnId="{14E28982-6196-421E-A15D-DBD553538919}">
      <dgm:prSet/>
      <dgm:spPr/>
      <dgm:t>
        <a:bodyPr/>
        <a:lstStyle/>
        <a:p>
          <a:endParaRPr lang="tr-TR"/>
        </a:p>
      </dgm:t>
    </dgm:pt>
    <dgm:pt modelId="{1D58A1C7-A9CF-4D5D-872C-CA445F1816D2}">
      <dgm:prSet custT="1"/>
      <dgm:spPr/>
      <dgm:t>
        <a:bodyPr/>
        <a:lstStyle/>
        <a:p>
          <a:r>
            <a:rPr lang="tr-TR" sz="1400" b="1" dirty="0" smtClean="0"/>
            <a:t>Performans hedefi ile gerçekleşen durum sapma nedenleri</a:t>
          </a:r>
          <a:endParaRPr lang="tr-TR" sz="1400" b="1" dirty="0"/>
        </a:p>
      </dgm:t>
    </dgm:pt>
    <dgm:pt modelId="{40EB9F0C-6027-4E5C-82A7-24629994F572}" type="parTrans" cxnId="{7F619619-4055-42D2-99EF-E382C87336FE}">
      <dgm:prSet/>
      <dgm:spPr/>
      <dgm:t>
        <a:bodyPr/>
        <a:lstStyle/>
        <a:p>
          <a:endParaRPr lang="tr-TR"/>
        </a:p>
      </dgm:t>
    </dgm:pt>
    <dgm:pt modelId="{33BE5733-BF13-4B92-A2BF-68BA8CFC8D47}" type="sibTrans" cxnId="{7F619619-4055-42D2-99EF-E382C87336FE}">
      <dgm:prSet/>
      <dgm:spPr/>
      <dgm:t>
        <a:bodyPr/>
        <a:lstStyle/>
        <a:p>
          <a:endParaRPr lang="tr-TR"/>
        </a:p>
      </dgm:t>
    </dgm:pt>
    <dgm:pt modelId="{0631EF04-78A1-475A-A2B4-3E46D90F7E03}">
      <dgm:prSet custT="1"/>
      <dgm:spPr/>
      <dgm:t>
        <a:bodyPr/>
        <a:lstStyle/>
        <a:p>
          <a:r>
            <a:rPr lang="tr-TR" sz="1400" b="1" dirty="0" smtClean="0"/>
            <a:t>Öneriler</a:t>
          </a:r>
          <a:endParaRPr lang="tr-TR" sz="1400" b="1" dirty="0"/>
        </a:p>
      </dgm:t>
    </dgm:pt>
    <dgm:pt modelId="{D1983C06-2BBD-45AE-B7D5-CC0FBD1E959D}" type="parTrans" cxnId="{707FB7C5-D45D-465F-A337-F14C4FC13360}">
      <dgm:prSet/>
      <dgm:spPr/>
      <dgm:t>
        <a:bodyPr/>
        <a:lstStyle/>
        <a:p>
          <a:endParaRPr lang="tr-TR"/>
        </a:p>
      </dgm:t>
    </dgm:pt>
    <dgm:pt modelId="{932218F7-7FE0-4C94-819C-27AFFA888B4B}" type="sibTrans" cxnId="{707FB7C5-D45D-465F-A337-F14C4FC13360}">
      <dgm:prSet/>
      <dgm:spPr/>
      <dgm:t>
        <a:bodyPr/>
        <a:lstStyle/>
        <a:p>
          <a:endParaRPr lang="tr-TR"/>
        </a:p>
      </dgm:t>
    </dgm:pt>
    <dgm:pt modelId="{8186437C-5798-46EB-9DE5-000D64DFCF1D}">
      <dgm:prSet custT="1"/>
      <dgm:spPr/>
      <dgm:t>
        <a:bodyPr/>
        <a:lstStyle/>
        <a:p>
          <a:r>
            <a:rPr lang="tr-TR" sz="1400" b="1" dirty="0" smtClean="0"/>
            <a:t>İç-Dış Denetim</a:t>
          </a:r>
          <a:endParaRPr lang="tr-TR" sz="1400" b="1" dirty="0"/>
        </a:p>
      </dgm:t>
    </dgm:pt>
    <dgm:pt modelId="{830AD14D-1CF8-48CD-9D50-93C0113F2051}" type="parTrans" cxnId="{3AAD2118-191D-4CDD-BDD3-0CE3B1DBB4DD}">
      <dgm:prSet/>
      <dgm:spPr/>
      <dgm:t>
        <a:bodyPr/>
        <a:lstStyle/>
        <a:p>
          <a:endParaRPr lang="tr-TR"/>
        </a:p>
      </dgm:t>
    </dgm:pt>
    <dgm:pt modelId="{A1F8121F-22B2-4B3C-90DB-F7D2CE134611}" type="sibTrans" cxnId="{3AAD2118-191D-4CDD-BDD3-0CE3B1DBB4DD}">
      <dgm:prSet/>
      <dgm:spPr/>
      <dgm:t>
        <a:bodyPr/>
        <a:lstStyle/>
        <a:p>
          <a:endParaRPr lang="tr-TR"/>
        </a:p>
      </dgm:t>
    </dgm:pt>
    <dgm:pt modelId="{A1B717AA-BC09-4FB1-AAFC-1F8855CB09AE}" type="pres">
      <dgm:prSet presAssocID="{0B800B7C-1CE1-467B-9BAF-1688B67A9E31}" presName="Name0" presStyleCnt="0">
        <dgm:presLayoutVars>
          <dgm:dir/>
          <dgm:animLvl val="lvl"/>
          <dgm:resizeHandles val="exact"/>
        </dgm:presLayoutVars>
      </dgm:prSet>
      <dgm:spPr/>
      <dgm:t>
        <a:bodyPr/>
        <a:lstStyle/>
        <a:p>
          <a:endParaRPr lang="tr-TR"/>
        </a:p>
      </dgm:t>
    </dgm:pt>
    <dgm:pt modelId="{0168B150-369E-4158-BDAD-2274FD339C85}" type="pres">
      <dgm:prSet presAssocID="{03240C8A-268E-4BD0-8B0B-B5E639DB8FE1}" presName="composite" presStyleCnt="0"/>
      <dgm:spPr/>
    </dgm:pt>
    <dgm:pt modelId="{29FFC55B-8C94-40AC-A843-29617BCDF995}" type="pres">
      <dgm:prSet presAssocID="{03240C8A-268E-4BD0-8B0B-B5E639DB8FE1}" presName="parTx" presStyleLbl="alignNode1" presStyleIdx="0" presStyleCnt="5" custScaleY="98454" custLinFactNeighborX="3507" custLinFactNeighborY="-4347">
        <dgm:presLayoutVars>
          <dgm:chMax val="0"/>
          <dgm:chPref val="0"/>
          <dgm:bulletEnabled val="1"/>
        </dgm:presLayoutVars>
      </dgm:prSet>
      <dgm:spPr/>
      <dgm:t>
        <a:bodyPr/>
        <a:lstStyle/>
        <a:p>
          <a:endParaRPr lang="tr-TR"/>
        </a:p>
      </dgm:t>
    </dgm:pt>
    <dgm:pt modelId="{E3519C49-69AB-4322-BEF7-E3B0F3B93A97}" type="pres">
      <dgm:prSet presAssocID="{03240C8A-268E-4BD0-8B0B-B5E639DB8FE1}" presName="desTx" presStyleLbl="alignAccFollowNode1" presStyleIdx="0" presStyleCnt="5" custScaleX="113082" custScaleY="101103" custLinFactNeighborX="5150" custLinFactNeighborY="19068">
        <dgm:presLayoutVars>
          <dgm:bulletEnabled val="1"/>
        </dgm:presLayoutVars>
      </dgm:prSet>
      <dgm:spPr/>
      <dgm:t>
        <a:bodyPr/>
        <a:lstStyle/>
        <a:p>
          <a:endParaRPr lang="tr-TR"/>
        </a:p>
      </dgm:t>
    </dgm:pt>
    <dgm:pt modelId="{330E0EDB-9D41-4C5D-8133-F7E7B0B79309}" type="pres">
      <dgm:prSet presAssocID="{1FCB9E62-56A6-4ECD-9C85-5C80BA4117EC}" presName="space" presStyleCnt="0"/>
      <dgm:spPr/>
    </dgm:pt>
    <dgm:pt modelId="{F80C4535-2429-4392-B78C-CB1AF9196414}" type="pres">
      <dgm:prSet presAssocID="{94BC8F98-837A-4534-8045-F9DB07CDF0A8}" presName="composite" presStyleCnt="0"/>
      <dgm:spPr/>
    </dgm:pt>
    <dgm:pt modelId="{CDC14A32-B43F-41B2-B38F-6180317D7597}" type="pres">
      <dgm:prSet presAssocID="{94BC8F98-837A-4534-8045-F9DB07CDF0A8}" presName="parTx" presStyleLbl="alignNode1" presStyleIdx="1" presStyleCnt="5" custScaleX="112496" custScaleY="2000000" custLinFactY="-200000" custLinFactNeighborX="537" custLinFactNeighborY="-228925">
        <dgm:presLayoutVars>
          <dgm:chMax val="0"/>
          <dgm:chPref val="0"/>
          <dgm:bulletEnabled val="1"/>
        </dgm:presLayoutVars>
      </dgm:prSet>
      <dgm:spPr/>
      <dgm:t>
        <a:bodyPr/>
        <a:lstStyle/>
        <a:p>
          <a:endParaRPr lang="tr-TR"/>
        </a:p>
      </dgm:t>
    </dgm:pt>
    <dgm:pt modelId="{F3579288-1026-4317-83AB-61ECCB3A3B38}" type="pres">
      <dgm:prSet presAssocID="{94BC8F98-837A-4534-8045-F9DB07CDF0A8}" presName="desTx" presStyleLbl="alignAccFollowNode1" presStyleIdx="1" presStyleCnt="5" custLinFactNeighborX="12" custLinFactNeighborY="25313">
        <dgm:presLayoutVars>
          <dgm:bulletEnabled val="1"/>
        </dgm:presLayoutVars>
      </dgm:prSet>
      <dgm:spPr/>
      <dgm:t>
        <a:bodyPr/>
        <a:lstStyle/>
        <a:p>
          <a:endParaRPr lang="tr-TR"/>
        </a:p>
      </dgm:t>
    </dgm:pt>
    <dgm:pt modelId="{ACABE01C-4B92-485E-90F1-63B0E1701E6C}" type="pres">
      <dgm:prSet presAssocID="{BD4960D6-7D89-4C1D-893B-7081119475D5}" presName="space" presStyleCnt="0"/>
      <dgm:spPr/>
    </dgm:pt>
    <dgm:pt modelId="{A315A0EB-EDB0-47B9-A3E8-8C605F98209A}" type="pres">
      <dgm:prSet presAssocID="{7D0A3A46-D176-4FEF-8973-822064CE9933}" presName="composite" presStyleCnt="0"/>
      <dgm:spPr/>
    </dgm:pt>
    <dgm:pt modelId="{FADABD6A-E269-451C-8D25-0F515B62DB44}" type="pres">
      <dgm:prSet presAssocID="{7D0A3A46-D176-4FEF-8973-822064CE9933}" presName="parTx" presStyleLbl="alignNode1" presStyleIdx="2" presStyleCnt="5" custScaleY="110005" custLinFactNeighborX="453" custLinFactNeighborY="-11005">
        <dgm:presLayoutVars>
          <dgm:chMax val="0"/>
          <dgm:chPref val="0"/>
          <dgm:bulletEnabled val="1"/>
        </dgm:presLayoutVars>
      </dgm:prSet>
      <dgm:spPr/>
      <dgm:t>
        <a:bodyPr/>
        <a:lstStyle/>
        <a:p>
          <a:endParaRPr lang="tr-TR"/>
        </a:p>
      </dgm:t>
    </dgm:pt>
    <dgm:pt modelId="{98AF07F6-7AA0-43E6-8688-3E6C6D003E6F}" type="pres">
      <dgm:prSet presAssocID="{7D0A3A46-D176-4FEF-8973-822064CE9933}" presName="desTx" presStyleLbl="alignAccFollowNode1" presStyleIdx="2" presStyleCnt="5" custLinFactNeighborX="-937" custLinFactNeighborY="16494">
        <dgm:presLayoutVars>
          <dgm:bulletEnabled val="1"/>
        </dgm:presLayoutVars>
      </dgm:prSet>
      <dgm:spPr/>
      <dgm:t>
        <a:bodyPr/>
        <a:lstStyle/>
        <a:p>
          <a:endParaRPr lang="tr-TR"/>
        </a:p>
      </dgm:t>
    </dgm:pt>
    <dgm:pt modelId="{59F7AB26-5695-4137-9CBE-34D4872BFEA4}" type="pres">
      <dgm:prSet presAssocID="{19634511-40AE-40E7-AC41-A8CAAE4BD9AE}" presName="space" presStyleCnt="0"/>
      <dgm:spPr/>
    </dgm:pt>
    <dgm:pt modelId="{5E936EEC-B7D6-48C2-809F-06C32EDD1F93}" type="pres">
      <dgm:prSet presAssocID="{22CD4352-6FFD-49F3-AE26-74301AEB6061}" presName="composite" presStyleCnt="0"/>
      <dgm:spPr/>
    </dgm:pt>
    <dgm:pt modelId="{AB6E6982-2E21-4821-B505-D6DD5A6DFF6C}" type="pres">
      <dgm:prSet presAssocID="{22CD4352-6FFD-49F3-AE26-74301AEB6061}" presName="parTx" presStyleLbl="alignNode1" presStyleIdx="3" presStyleCnt="5" custScaleY="112186">
        <dgm:presLayoutVars>
          <dgm:chMax val="0"/>
          <dgm:chPref val="0"/>
          <dgm:bulletEnabled val="1"/>
        </dgm:presLayoutVars>
      </dgm:prSet>
      <dgm:spPr/>
      <dgm:t>
        <a:bodyPr/>
        <a:lstStyle/>
        <a:p>
          <a:endParaRPr lang="tr-TR"/>
        </a:p>
      </dgm:t>
    </dgm:pt>
    <dgm:pt modelId="{C2EDA084-1E1E-412D-AFE1-327CE24CB1E5}" type="pres">
      <dgm:prSet presAssocID="{22CD4352-6FFD-49F3-AE26-74301AEB6061}" presName="desTx" presStyleLbl="alignAccFollowNode1" presStyleIdx="3" presStyleCnt="5" custLinFactNeighborX="932" custLinFactNeighborY="19626">
        <dgm:presLayoutVars>
          <dgm:bulletEnabled val="1"/>
        </dgm:presLayoutVars>
      </dgm:prSet>
      <dgm:spPr/>
      <dgm:t>
        <a:bodyPr/>
        <a:lstStyle/>
        <a:p>
          <a:endParaRPr lang="tr-TR"/>
        </a:p>
      </dgm:t>
    </dgm:pt>
    <dgm:pt modelId="{AD0FA7BA-E3C4-4911-BBF5-2CE955EC74E3}" type="pres">
      <dgm:prSet presAssocID="{1189041B-45BE-4CCD-A48B-70F21A49382E}" presName="space" presStyleCnt="0"/>
      <dgm:spPr/>
    </dgm:pt>
    <dgm:pt modelId="{11B76E87-1688-4BE2-B4E4-D5366AAE2DC2}" type="pres">
      <dgm:prSet presAssocID="{1EF8871A-E937-47D5-A791-7DA4BC923152}" presName="composite" presStyleCnt="0"/>
      <dgm:spPr/>
    </dgm:pt>
    <dgm:pt modelId="{61CD6BEC-077B-4786-A6E9-11AEB32ACBB1}" type="pres">
      <dgm:prSet presAssocID="{1EF8871A-E937-47D5-A791-7DA4BC923152}" presName="parTx" presStyleLbl="alignNode1" presStyleIdx="4" presStyleCnt="5" custScaleX="107561" custScaleY="114221" custLinFactNeighborX="-3598" custLinFactNeighborY="-1018">
        <dgm:presLayoutVars>
          <dgm:chMax val="0"/>
          <dgm:chPref val="0"/>
          <dgm:bulletEnabled val="1"/>
        </dgm:presLayoutVars>
      </dgm:prSet>
      <dgm:spPr/>
      <dgm:t>
        <a:bodyPr/>
        <a:lstStyle/>
        <a:p>
          <a:endParaRPr lang="tr-TR"/>
        </a:p>
      </dgm:t>
    </dgm:pt>
    <dgm:pt modelId="{60003F52-14B5-4C42-A108-8655AF874ECD}" type="pres">
      <dgm:prSet presAssocID="{1EF8871A-E937-47D5-A791-7DA4BC923152}" presName="desTx" presStyleLbl="alignAccFollowNode1" presStyleIdx="4" presStyleCnt="5" custLinFactNeighborX="-3598" custLinFactNeighborY="18805">
        <dgm:presLayoutVars>
          <dgm:bulletEnabled val="1"/>
        </dgm:presLayoutVars>
      </dgm:prSet>
      <dgm:spPr/>
      <dgm:t>
        <a:bodyPr/>
        <a:lstStyle/>
        <a:p>
          <a:endParaRPr lang="tr-TR"/>
        </a:p>
      </dgm:t>
    </dgm:pt>
  </dgm:ptLst>
  <dgm:cxnLst>
    <dgm:cxn modelId="{707FB7C5-D45D-465F-A337-F14C4FC13360}" srcId="{22CD4352-6FFD-49F3-AE26-74301AEB6061}" destId="{0631EF04-78A1-475A-A2B4-3E46D90F7E03}" srcOrd="2" destOrd="0" parTransId="{D1983C06-2BBD-45AE-B7D5-CC0FBD1E959D}" sibTransId="{932218F7-7FE0-4C94-819C-27AFFA888B4B}"/>
    <dgm:cxn modelId="{A0416EE6-7B72-4C1E-8989-136A98AF7690}" type="presOf" srcId="{22CD4352-6FFD-49F3-AE26-74301AEB6061}" destId="{AB6E6982-2E21-4821-B505-D6DD5A6DFF6C}" srcOrd="0" destOrd="0" presId="urn:microsoft.com/office/officeart/2005/8/layout/hList1"/>
    <dgm:cxn modelId="{E92E9D1E-FA60-4F00-A86A-9799860B01FD}" type="presOf" srcId="{90DAE3A0-7191-4F9F-982B-AEB3BC858CDE}" destId="{F3579288-1026-4317-83AB-61ECCB3A3B38}" srcOrd="0" destOrd="1" presId="urn:microsoft.com/office/officeart/2005/8/layout/hList1"/>
    <dgm:cxn modelId="{2531B9FE-0E39-412D-99F7-CFFAA9DA2953}" type="presOf" srcId="{94BC8F98-837A-4534-8045-F9DB07CDF0A8}" destId="{CDC14A32-B43F-41B2-B38F-6180317D7597}" srcOrd="0" destOrd="0" presId="urn:microsoft.com/office/officeart/2005/8/layout/hList1"/>
    <dgm:cxn modelId="{E4483674-A579-4E00-BD71-FF8FA3E4BB7E}" srcId="{94BC8F98-837A-4534-8045-F9DB07CDF0A8}" destId="{F9C1CF84-54D4-463B-87E0-8614F98BD08E}" srcOrd="0" destOrd="0" parTransId="{6AF55402-B1A0-4F85-BF30-7E62FBBB2392}" sibTransId="{9F6BA5EE-FC53-4096-A96C-7F2349BBFA18}"/>
    <dgm:cxn modelId="{144AD563-A2B6-4FC8-B31A-C14542BCB075}" type="presOf" srcId="{6057F519-4DA9-4CD3-8D93-94F8328B952D}" destId="{98AF07F6-7AA0-43E6-8688-3E6C6D003E6F}" srcOrd="0" destOrd="1" presId="urn:microsoft.com/office/officeart/2005/8/layout/hList1"/>
    <dgm:cxn modelId="{E2153436-4EBD-4F26-82AA-AC0F94515600}" type="presOf" srcId="{56B551E2-E950-47C4-AF70-B2BFBFBAA939}" destId="{E3519C49-69AB-4322-BEF7-E3B0F3B93A97}" srcOrd="0" destOrd="1" presId="urn:microsoft.com/office/officeart/2005/8/layout/hList1"/>
    <dgm:cxn modelId="{959793FA-4648-47B9-8A82-D5F6C7911D1F}" type="presOf" srcId="{1EF8871A-E937-47D5-A791-7DA4BC923152}" destId="{61CD6BEC-077B-4786-A6E9-11AEB32ACBB1}" srcOrd="0" destOrd="0" presId="urn:microsoft.com/office/officeart/2005/8/layout/hList1"/>
    <dgm:cxn modelId="{7F619619-4055-42D2-99EF-E382C87336FE}" srcId="{22CD4352-6FFD-49F3-AE26-74301AEB6061}" destId="{1D58A1C7-A9CF-4D5D-872C-CA445F1816D2}" srcOrd="1" destOrd="0" parTransId="{40EB9F0C-6027-4E5C-82A7-24629994F572}" sibTransId="{33BE5733-BF13-4B92-A2BF-68BA8CFC8D47}"/>
    <dgm:cxn modelId="{45882C69-91F0-4454-8EF1-9F98BC1020A1}" type="presOf" srcId="{2A83C013-03A8-42F1-8262-9F275AB4FC7E}" destId="{E3519C49-69AB-4322-BEF7-E3B0F3B93A97}" srcOrd="0" destOrd="0" presId="urn:microsoft.com/office/officeart/2005/8/layout/hList1"/>
    <dgm:cxn modelId="{9127FA77-4803-4F9A-9A1E-6E7A8873D0D0}" type="presOf" srcId="{F9C1CF84-54D4-463B-87E0-8614F98BD08E}" destId="{F3579288-1026-4317-83AB-61ECCB3A3B38}" srcOrd="0" destOrd="0" presId="urn:microsoft.com/office/officeart/2005/8/layout/hList1"/>
    <dgm:cxn modelId="{C0E4E564-2FD4-45C6-AA2E-D65FB8F52ADC}" type="presOf" srcId="{0B800B7C-1CE1-467B-9BAF-1688B67A9E31}" destId="{A1B717AA-BC09-4FB1-AAFC-1F8855CB09AE}" srcOrd="0" destOrd="0" presId="urn:microsoft.com/office/officeart/2005/8/layout/hList1"/>
    <dgm:cxn modelId="{60F503E9-D974-4DC7-A94E-5288D75FA640}" srcId="{0B800B7C-1CE1-467B-9BAF-1688B67A9E31}" destId="{1EF8871A-E937-47D5-A791-7DA4BC923152}" srcOrd="4" destOrd="0" parTransId="{69D07784-601F-48D8-8365-EEE468FB1E91}" sibTransId="{4CE2A797-E83C-4340-821B-C17B583DF0E6}"/>
    <dgm:cxn modelId="{76394419-87D4-44C5-8963-949C1BB8EB46}" type="presOf" srcId="{0631EF04-78A1-475A-A2B4-3E46D90F7E03}" destId="{C2EDA084-1E1E-412D-AFE1-327CE24CB1E5}" srcOrd="0" destOrd="2" presId="urn:microsoft.com/office/officeart/2005/8/layout/hList1"/>
    <dgm:cxn modelId="{684D7AC5-9ABD-49D8-B40B-74B05E249C56}" type="presOf" srcId="{9AB91EB5-23A8-4B45-AB77-3C47E35050A7}" destId="{98AF07F6-7AA0-43E6-8688-3E6C6D003E6F}" srcOrd="0" destOrd="0" presId="urn:microsoft.com/office/officeart/2005/8/layout/hList1"/>
    <dgm:cxn modelId="{3137FB65-9D49-475F-950B-0CA5CCCE25BF}" srcId="{7D0A3A46-D176-4FEF-8973-822064CE9933}" destId="{9AB91EB5-23A8-4B45-AB77-3C47E35050A7}" srcOrd="0" destOrd="0" parTransId="{BF4C7D38-518C-4B5E-82C9-ED28D6C0169C}" sibTransId="{B179507E-F3DC-451B-BFCC-4998310FC0F5}"/>
    <dgm:cxn modelId="{E4AA3E9F-9FE7-40AE-A189-4EFB7BB6F854}" srcId="{0B800B7C-1CE1-467B-9BAF-1688B67A9E31}" destId="{7D0A3A46-D176-4FEF-8973-822064CE9933}" srcOrd="2" destOrd="0" parTransId="{3A8BEAA0-5B3A-4307-99DE-C5B35BBC11A2}" sibTransId="{19634511-40AE-40E7-AC41-A8CAAE4BD9AE}"/>
    <dgm:cxn modelId="{B267623B-F675-4B64-B6A5-43A1F209DBD4}" type="presOf" srcId="{8186437C-5798-46EB-9DE5-000D64DFCF1D}" destId="{60003F52-14B5-4C42-A108-8655AF874ECD}" srcOrd="0" destOrd="0" presId="urn:microsoft.com/office/officeart/2005/8/layout/hList1"/>
    <dgm:cxn modelId="{0CE36902-B88F-4B54-8AE4-6481B012B034}" type="presOf" srcId="{C482C3E6-8D3B-4485-80BC-F4C46EB8D5E7}" destId="{F3579288-1026-4317-83AB-61ECCB3A3B38}" srcOrd="0" destOrd="3" presId="urn:microsoft.com/office/officeart/2005/8/layout/hList1"/>
    <dgm:cxn modelId="{3AAD2118-191D-4CDD-BDD3-0CE3B1DBB4DD}" srcId="{1EF8871A-E937-47D5-A791-7DA4BC923152}" destId="{8186437C-5798-46EB-9DE5-000D64DFCF1D}" srcOrd="0" destOrd="0" parTransId="{830AD14D-1CF8-48CD-9D50-93C0113F2051}" sibTransId="{A1F8121F-22B2-4B3C-90DB-F7D2CE134611}"/>
    <dgm:cxn modelId="{E22412DB-A8B6-4719-8553-EF1A21A45A0D}" type="presOf" srcId="{03240C8A-268E-4BD0-8B0B-B5E639DB8FE1}" destId="{29FFC55B-8C94-40AC-A843-29617BCDF995}" srcOrd="0" destOrd="0" presId="urn:microsoft.com/office/officeart/2005/8/layout/hList1"/>
    <dgm:cxn modelId="{AF864D89-33AE-44C9-AAAF-D6DA2FF5558F}" srcId="{0B800B7C-1CE1-467B-9BAF-1688B67A9E31}" destId="{03240C8A-268E-4BD0-8B0B-B5E639DB8FE1}" srcOrd="0" destOrd="0" parTransId="{370B4A25-54DD-46F1-AAD9-8D19EC93327E}" sibTransId="{1FCB9E62-56A6-4ECD-9C85-5C80BA4117EC}"/>
    <dgm:cxn modelId="{9675313C-1BD7-49AA-A375-F99070844000}" srcId="{03240C8A-268E-4BD0-8B0B-B5E639DB8FE1}" destId="{1CFC2015-CF9C-4A1A-ADEB-918006A67A0C}" srcOrd="2" destOrd="0" parTransId="{6EF03B64-F905-485F-99E4-1F0F807ABB78}" sibTransId="{81EE3E84-4484-46AB-B791-4F78FF8039AF}"/>
    <dgm:cxn modelId="{C90F4D0E-FA59-48E9-84C8-CC8E44E895E4}" srcId="{94BC8F98-837A-4534-8045-F9DB07CDF0A8}" destId="{C482C3E6-8D3B-4485-80BC-F4C46EB8D5E7}" srcOrd="3" destOrd="0" parTransId="{E131F140-E6FD-4B74-BA69-1864489203A1}" sibTransId="{47CA8149-2A85-4FA1-B6A2-64F456F50A75}"/>
    <dgm:cxn modelId="{379485F4-7B0F-4FF9-A09F-C8B91C4C263A}" srcId="{03240C8A-268E-4BD0-8B0B-B5E639DB8FE1}" destId="{56B551E2-E950-47C4-AF70-B2BFBFBAA939}" srcOrd="1" destOrd="0" parTransId="{73DD81C0-1EBC-41AD-B2FA-B66ED2FA68B3}" sibTransId="{56756231-BC12-4BBF-B725-EFF40A0E46A1}"/>
    <dgm:cxn modelId="{A60CDF82-5E63-43A4-9F16-F5363DA6A7A7}" srcId="{0B800B7C-1CE1-467B-9BAF-1688B67A9E31}" destId="{94BC8F98-837A-4534-8045-F9DB07CDF0A8}" srcOrd="1" destOrd="0" parTransId="{EB713E3A-67E2-4FBB-9AE1-90D25CF95375}" sibTransId="{BD4960D6-7D89-4C1D-893B-7081119475D5}"/>
    <dgm:cxn modelId="{DC425DD8-185B-451B-80D8-7B95C0743279}" srcId="{7D0A3A46-D176-4FEF-8973-822064CE9933}" destId="{6057F519-4DA9-4CD3-8D93-94F8328B952D}" srcOrd="1" destOrd="0" parTransId="{D005E1A0-3D30-4A1C-8E5D-B9CD221F39E5}" sibTransId="{054D444B-280E-42F1-A693-F7E29750D83F}"/>
    <dgm:cxn modelId="{9BC644F2-62C6-4D4B-A3A1-9CB63080992D}" type="presOf" srcId="{7D0A3A46-D176-4FEF-8973-822064CE9933}" destId="{FADABD6A-E269-451C-8D25-0F515B62DB44}" srcOrd="0" destOrd="0" presId="urn:microsoft.com/office/officeart/2005/8/layout/hList1"/>
    <dgm:cxn modelId="{68298E86-FDF5-4D15-AE30-F68E49B38422}" srcId="{94BC8F98-837A-4534-8045-F9DB07CDF0A8}" destId="{90DAE3A0-7191-4F9F-982B-AEB3BC858CDE}" srcOrd="1" destOrd="0" parTransId="{0DFEFA45-A028-4A4B-8CDA-5E948499DCBF}" sibTransId="{DAEC7BB0-CA89-4729-93EB-D46C0B5FE987}"/>
    <dgm:cxn modelId="{F9037A44-CDC4-4531-A602-38BE4EAB2AC8}" srcId="{03240C8A-268E-4BD0-8B0B-B5E639DB8FE1}" destId="{2A83C013-03A8-42F1-8262-9F275AB4FC7E}" srcOrd="0" destOrd="0" parTransId="{25C2C92E-98BA-435D-88C1-633D77656AF2}" sibTransId="{9F057F2D-8771-4762-87E9-5DC52F1B8E71}"/>
    <dgm:cxn modelId="{14E28982-6196-421E-A15D-DBD553538919}" srcId="{22CD4352-6FFD-49F3-AE26-74301AEB6061}" destId="{3FD98813-ADC8-4246-BECF-FDC1E744E406}" srcOrd="0" destOrd="0" parTransId="{EEB3EAB0-91AD-43CD-9D11-1BC187330D2C}" sibTransId="{9F516435-1F98-478B-AB6F-3F6F032774C1}"/>
    <dgm:cxn modelId="{D26D0A29-6551-43CD-AD32-6B5791DC3765}" type="presOf" srcId="{1CFC2015-CF9C-4A1A-ADEB-918006A67A0C}" destId="{E3519C49-69AB-4322-BEF7-E3B0F3B93A97}" srcOrd="0" destOrd="2" presId="urn:microsoft.com/office/officeart/2005/8/layout/hList1"/>
    <dgm:cxn modelId="{D2854674-B505-42BD-8512-45AA838DA2E8}" type="presOf" srcId="{09BF4B7F-ACE9-4142-AF5B-388E02DFC1B8}" destId="{F3579288-1026-4317-83AB-61ECCB3A3B38}" srcOrd="0" destOrd="2" presId="urn:microsoft.com/office/officeart/2005/8/layout/hList1"/>
    <dgm:cxn modelId="{66FAC50C-F3DC-44DC-9CCC-A5706B524A09}" type="presOf" srcId="{3FD98813-ADC8-4246-BECF-FDC1E744E406}" destId="{C2EDA084-1E1E-412D-AFE1-327CE24CB1E5}" srcOrd="0" destOrd="0" presId="urn:microsoft.com/office/officeart/2005/8/layout/hList1"/>
    <dgm:cxn modelId="{180024C3-B3E8-4842-8100-DD592F0D8BCF}" type="presOf" srcId="{1D58A1C7-A9CF-4D5D-872C-CA445F1816D2}" destId="{C2EDA084-1E1E-412D-AFE1-327CE24CB1E5}" srcOrd="0" destOrd="1" presId="urn:microsoft.com/office/officeart/2005/8/layout/hList1"/>
    <dgm:cxn modelId="{D37AFFC2-48FE-4F0B-8F40-0F7D03797657}" srcId="{0B800B7C-1CE1-467B-9BAF-1688B67A9E31}" destId="{22CD4352-6FFD-49F3-AE26-74301AEB6061}" srcOrd="3" destOrd="0" parTransId="{52FAC88F-3E60-4500-91F9-60BBDD290D16}" sibTransId="{1189041B-45BE-4CCD-A48B-70F21A49382E}"/>
    <dgm:cxn modelId="{EDA7EA2E-E224-4817-ACCB-BB5B6DE2DD92}" srcId="{94BC8F98-837A-4534-8045-F9DB07CDF0A8}" destId="{09BF4B7F-ACE9-4142-AF5B-388E02DFC1B8}" srcOrd="2" destOrd="0" parTransId="{8049EDFA-F237-46D1-9855-692F4740CD8E}" sibTransId="{DE8D4F7E-D464-4E69-9EF2-21A5C3D8E013}"/>
    <dgm:cxn modelId="{596F350B-97BE-405E-880F-C03E61CD381D}" type="presParOf" srcId="{A1B717AA-BC09-4FB1-AAFC-1F8855CB09AE}" destId="{0168B150-369E-4158-BDAD-2274FD339C85}" srcOrd="0" destOrd="0" presId="urn:microsoft.com/office/officeart/2005/8/layout/hList1"/>
    <dgm:cxn modelId="{28BFEE2B-7AB9-4220-B3DA-0D393872701F}" type="presParOf" srcId="{0168B150-369E-4158-BDAD-2274FD339C85}" destId="{29FFC55B-8C94-40AC-A843-29617BCDF995}" srcOrd="0" destOrd="0" presId="urn:microsoft.com/office/officeart/2005/8/layout/hList1"/>
    <dgm:cxn modelId="{76AE4CAD-3754-4865-B331-4DB984A8A12D}" type="presParOf" srcId="{0168B150-369E-4158-BDAD-2274FD339C85}" destId="{E3519C49-69AB-4322-BEF7-E3B0F3B93A97}" srcOrd="1" destOrd="0" presId="urn:microsoft.com/office/officeart/2005/8/layout/hList1"/>
    <dgm:cxn modelId="{36616A35-ECDF-4ED5-B219-2BEB8DD698D5}" type="presParOf" srcId="{A1B717AA-BC09-4FB1-AAFC-1F8855CB09AE}" destId="{330E0EDB-9D41-4C5D-8133-F7E7B0B79309}" srcOrd="1" destOrd="0" presId="urn:microsoft.com/office/officeart/2005/8/layout/hList1"/>
    <dgm:cxn modelId="{3C99D441-9F82-4667-85FE-41929497DFB8}" type="presParOf" srcId="{A1B717AA-BC09-4FB1-AAFC-1F8855CB09AE}" destId="{F80C4535-2429-4392-B78C-CB1AF9196414}" srcOrd="2" destOrd="0" presId="urn:microsoft.com/office/officeart/2005/8/layout/hList1"/>
    <dgm:cxn modelId="{82E89929-3E0D-457F-87BA-2D5E9C6AE58C}" type="presParOf" srcId="{F80C4535-2429-4392-B78C-CB1AF9196414}" destId="{CDC14A32-B43F-41B2-B38F-6180317D7597}" srcOrd="0" destOrd="0" presId="urn:microsoft.com/office/officeart/2005/8/layout/hList1"/>
    <dgm:cxn modelId="{1865475B-6989-4AB6-997C-812C778B11CC}" type="presParOf" srcId="{F80C4535-2429-4392-B78C-CB1AF9196414}" destId="{F3579288-1026-4317-83AB-61ECCB3A3B38}" srcOrd="1" destOrd="0" presId="urn:microsoft.com/office/officeart/2005/8/layout/hList1"/>
    <dgm:cxn modelId="{DA3EF3EA-6A27-4BB9-ADF2-9C30A625FFDD}" type="presParOf" srcId="{A1B717AA-BC09-4FB1-AAFC-1F8855CB09AE}" destId="{ACABE01C-4B92-485E-90F1-63B0E1701E6C}" srcOrd="3" destOrd="0" presId="urn:microsoft.com/office/officeart/2005/8/layout/hList1"/>
    <dgm:cxn modelId="{EE975005-F733-4A97-BA79-B5CCC9302B07}" type="presParOf" srcId="{A1B717AA-BC09-4FB1-AAFC-1F8855CB09AE}" destId="{A315A0EB-EDB0-47B9-A3E8-8C605F98209A}" srcOrd="4" destOrd="0" presId="urn:microsoft.com/office/officeart/2005/8/layout/hList1"/>
    <dgm:cxn modelId="{2663C269-EC12-4B50-80CA-D4C7C7E6CDD8}" type="presParOf" srcId="{A315A0EB-EDB0-47B9-A3E8-8C605F98209A}" destId="{FADABD6A-E269-451C-8D25-0F515B62DB44}" srcOrd="0" destOrd="0" presId="urn:microsoft.com/office/officeart/2005/8/layout/hList1"/>
    <dgm:cxn modelId="{C493C5B4-3ED0-4114-BC45-45F2E541630F}" type="presParOf" srcId="{A315A0EB-EDB0-47B9-A3E8-8C605F98209A}" destId="{98AF07F6-7AA0-43E6-8688-3E6C6D003E6F}" srcOrd="1" destOrd="0" presId="urn:microsoft.com/office/officeart/2005/8/layout/hList1"/>
    <dgm:cxn modelId="{BAC0B453-BC7B-4E60-8BD6-3B871C5F3D56}" type="presParOf" srcId="{A1B717AA-BC09-4FB1-AAFC-1F8855CB09AE}" destId="{59F7AB26-5695-4137-9CBE-34D4872BFEA4}" srcOrd="5" destOrd="0" presId="urn:microsoft.com/office/officeart/2005/8/layout/hList1"/>
    <dgm:cxn modelId="{99637A32-DF31-4F27-BB49-51488728DA96}" type="presParOf" srcId="{A1B717AA-BC09-4FB1-AAFC-1F8855CB09AE}" destId="{5E936EEC-B7D6-48C2-809F-06C32EDD1F93}" srcOrd="6" destOrd="0" presId="urn:microsoft.com/office/officeart/2005/8/layout/hList1"/>
    <dgm:cxn modelId="{F0788D80-7A8F-4D6D-A3F3-40279A8914CD}" type="presParOf" srcId="{5E936EEC-B7D6-48C2-809F-06C32EDD1F93}" destId="{AB6E6982-2E21-4821-B505-D6DD5A6DFF6C}" srcOrd="0" destOrd="0" presId="urn:microsoft.com/office/officeart/2005/8/layout/hList1"/>
    <dgm:cxn modelId="{C1327863-80C1-44D6-94F2-8F22C6D087E4}" type="presParOf" srcId="{5E936EEC-B7D6-48C2-809F-06C32EDD1F93}" destId="{C2EDA084-1E1E-412D-AFE1-327CE24CB1E5}" srcOrd="1" destOrd="0" presId="urn:microsoft.com/office/officeart/2005/8/layout/hList1"/>
    <dgm:cxn modelId="{EBDF7D4A-D845-45A2-BDE5-8BDF467630F3}" type="presParOf" srcId="{A1B717AA-BC09-4FB1-AAFC-1F8855CB09AE}" destId="{AD0FA7BA-E3C4-4911-BBF5-2CE955EC74E3}" srcOrd="7" destOrd="0" presId="urn:microsoft.com/office/officeart/2005/8/layout/hList1"/>
    <dgm:cxn modelId="{9ADF6721-1CC1-44B7-BBA5-DF19C5066D17}" type="presParOf" srcId="{A1B717AA-BC09-4FB1-AAFC-1F8855CB09AE}" destId="{11B76E87-1688-4BE2-B4E4-D5366AAE2DC2}" srcOrd="8" destOrd="0" presId="urn:microsoft.com/office/officeart/2005/8/layout/hList1"/>
    <dgm:cxn modelId="{02A46D62-1DE9-43A9-A820-69D47D331F88}" type="presParOf" srcId="{11B76E87-1688-4BE2-B4E4-D5366AAE2DC2}" destId="{61CD6BEC-077B-4786-A6E9-11AEB32ACBB1}" srcOrd="0" destOrd="0" presId="urn:microsoft.com/office/officeart/2005/8/layout/hList1"/>
    <dgm:cxn modelId="{1BC4F5BE-87ED-42BF-B075-F9E729D25737}" type="presParOf" srcId="{11B76E87-1688-4BE2-B4E4-D5366AAE2DC2}" destId="{60003F52-14B5-4C42-A108-8655AF874E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3950BE-4ED3-41FA-BEC5-D655A782D76B}"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tr-TR"/>
        </a:p>
      </dgm:t>
    </dgm:pt>
    <dgm:pt modelId="{F2FEF2F9-B30D-40A5-B90A-222A41980753}">
      <dgm:prSet/>
      <dgm:spPr>
        <a:effectLst>
          <a:glow rad="228600">
            <a:schemeClr val="accent4">
              <a:satMod val="175000"/>
              <a:alpha val="40000"/>
            </a:schemeClr>
          </a:glow>
        </a:effectLst>
      </dgm:spPr>
      <dgm:t>
        <a:bodyPr/>
        <a:lstStyle/>
        <a:p>
          <a:pPr rtl="0"/>
          <a:r>
            <a:rPr lang="tr-TR" b="1" dirty="0" smtClean="0"/>
            <a:t>Hükümet politikalarının uygulanmasından</a:t>
          </a:r>
          <a:endParaRPr lang="tr-TR" b="1" dirty="0"/>
        </a:p>
      </dgm:t>
    </dgm:pt>
    <dgm:pt modelId="{97164C2F-3FD3-42B0-B2CE-8D422E7D753E}" type="parTrans" cxnId="{BCCCD9C6-4666-4894-9120-08E25713D89E}">
      <dgm:prSet/>
      <dgm:spPr/>
      <dgm:t>
        <a:bodyPr/>
        <a:lstStyle/>
        <a:p>
          <a:endParaRPr lang="tr-TR"/>
        </a:p>
      </dgm:t>
    </dgm:pt>
    <dgm:pt modelId="{586324E9-4014-4904-8685-F7B8E9651678}" type="sibTrans" cxnId="{BCCCD9C6-4666-4894-9120-08E25713D89E}">
      <dgm:prSet/>
      <dgm:spPr/>
      <dgm:t>
        <a:bodyPr/>
        <a:lstStyle/>
        <a:p>
          <a:endParaRPr lang="tr-TR"/>
        </a:p>
      </dgm:t>
    </dgm:pt>
    <dgm:pt modelId="{A361B806-512B-417C-A238-E8846BAC4EEF}">
      <dgm:prSet/>
      <dgm:spPr>
        <a:effectLst>
          <a:glow rad="228600">
            <a:schemeClr val="accent4">
              <a:satMod val="175000"/>
              <a:alpha val="40000"/>
            </a:schemeClr>
          </a:glow>
        </a:effectLst>
      </dgm:spPr>
      <dgm:t>
        <a:bodyPr/>
        <a:lstStyle/>
        <a:p>
          <a:pPr rtl="0"/>
          <a:r>
            <a:rPr lang="tr-TR" b="1" dirty="0" smtClean="0"/>
            <a:t>Stratejik planları ile bütçelerin hazırlanması ve uygulanmasından</a:t>
          </a:r>
          <a:endParaRPr lang="tr-TR" b="1" dirty="0"/>
        </a:p>
      </dgm:t>
    </dgm:pt>
    <dgm:pt modelId="{8CA63E49-BBDE-4966-A50F-640EB1C255FC}" type="parTrans" cxnId="{E5909015-1380-4B88-8D78-9A256915B28F}">
      <dgm:prSet/>
      <dgm:spPr/>
      <dgm:t>
        <a:bodyPr/>
        <a:lstStyle/>
        <a:p>
          <a:endParaRPr lang="tr-TR"/>
        </a:p>
      </dgm:t>
    </dgm:pt>
    <dgm:pt modelId="{480E8CA3-C694-4FC4-A97D-40BDA832805C}" type="sibTrans" cxnId="{E5909015-1380-4B88-8D78-9A256915B28F}">
      <dgm:prSet/>
      <dgm:spPr/>
      <dgm:t>
        <a:bodyPr/>
        <a:lstStyle/>
        <a:p>
          <a:endParaRPr lang="tr-TR"/>
        </a:p>
      </dgm:t>
    </dgm:pt>
    <dgm:pt modelId="{43E3E6E4-673A-444E-B5B4-3ACFC6D5B09E}">
      <dgm:prSet/>
      <dgm:spPr>
        <a:effectLst>
          <a:glow rad="228600">
            <a:schemeClr val="accent4">
              <a:satMod val="175000"/>
              <a:alpha val="40000"/>
            </a:schemeClr>
          </a:glow>
        </a:effectLst>
      </dgm:spPr>
      <dgm:t>
        <a:bodyPr/>
        <a:lstStyle/>
        <a:p>
          <a:pPr rtl="0"/>
          <a:r>
            <a:rPr lang="tr-TR" b="1" dirty="0" smtClean="0"/>
            <a:t>Diğer bakanlıklarla koordinasyon ve işbirliğinden</a:t>
          </a:r>
          <a:endParaRPr lang="tr-TR" b="1" dirty="0"/>
        </a:p>
      </dgm:t>
    </dgm:pt>
    <dgm:pt modelId="{BBFC4F1A-58D6-447C-BBB7-05B453A0FEF5}" type="parTrans" cxnId="{05071021-A1DB-4FEF-942D-8083383AF804}">
      <dgm:prSet/>
      <dgm:spPr/>
      <dgm:t>
        <a:bodyPr/>
        <a:lstStyle/>
        <a:p>
          <a:endParaRPr lang="tr-TR"/>
        </a:p>
      </dgm:t>
    </dgm:pt>
    <dgm:pt modelId="{A75DC3E8-24C2-4A74-B471-187E494F5855}" type="sibTrans" cxnId="{05071021-A1DB-4FEF-942D-8083383AF804}">
      <dgm:prSet/>
      <dgm:spPr/>
      <dgm:t>
        <a:bodyPr/>
        <a:lstStyle/>
        <a:p>
          <a:endParaRPr lang="tr-TR"/>
        </a:p>
      </dgm:t>
    </dgm:pt>
    <dgm:pt modelId="{96084258-43E4-4647-8201-5326696A609D}">
      <dgm:prSet/>
      <dgm:spPr>
        <a:effectLst>
          <a:glow rad="228600">
            <a:schemeClr val="accent4">
              <a:satMod val="175000"/>
              <a:alpha val="40000"/>
            </a:schemeClr>
          </a:glow>
        </a:effectLst>
      </dgm:spPr>
      <dgm:t>
        <a:bodyPr/>
        <a:lstStyle/>
        <a:p>
          <a:pPr rtl="0"/>
          <a:r>
            <a:rPr lang="tr-TR" b="1" dirty="0" smtClean="0"/>
            <a:t>Kaynakların kullanımından</a:t>
          </a:r>
          <a:endParaRPr lang="tr-TR" b="1" dirty="0"/>
        </a:p>
      </dgm:t>
    </dgm:pt>
    <dgm:pt modelId="{8BC40951-F928-4EF0-91DE-CA8B28D267E1}" type="parTrans" cxnId="{35EA09AE-AD72-4AC6-A4CB-D22CB8EF7583}">
      <dgm:prSet/>
      <dgm:spPr/>
      <dgm:t>
        <a:bodyPr/>
        <a:lstStyle/>
        <a:p>
          <a:endParaRPr lang="tr-TR"/>
        </a:p>
      </dgm:t>
    </dgm:pt>
    <dgm:pt modelId="{B4367F37-3732-4A97-B7F7-13DC5B03FF1B}" type="sibTrans" cxnId="{35EA09AE-AD72-4AC6-A4CB-D22CB8EF7583}">
      <dgm:prSet/>
      <dgm:spPr/>
      <dgm:t>
        <a:bodyPr/>
        <a:lstStyle/>
        <a:p>
          <a:endParaRPr lang="tr-TR"/>
        </a:p>
      </dgm:t>
    </dgm:pt>
    <dgm:pt modelId="{E13344E9-3818-4B48-AA1F-5AFC4C6AB4D5}">
      <dgm:prSet/>
      <dgm:spPr>
        <a:effectLst>
          <a:glow rad="228600">
            <a:schemeClr val="accent4">
              <a:satMod val="175000"/>
              <a:alpha val="40000"/>
            </a:schemeClr>
          </a:glow>
        </a:effectLst>
      </dgm:spPr>
      <dgm:t>
        <a:bodyPr/>
        <a:lstStyle/>
        <a:p>
          <a:pPr rtl="0"/>
          <a:r>
            <a:rPr lang="tr-TR" b="1" dirty="0" smtClean="0"/>
            <a:t>Kamuoyunun bilgilendirilmesinden sorumludur</a:t>
          </a:r>
          <a:r>
            <a:rPr lang="tr-TR" dirty="0" smtClean="0"/>
            <a:t>.</a:t>
          </a:r>
          <a:endParaRPr lang="tr-TR" dirty="0"/>
        </a:p>
      </dgm:t>
    </dgm:pt>
    <dgm:pt modelId="{CA34B048-793C-425D-AB82-AE6440BC91AB}" type="parTrans" cxnId="{DDB001EE-3C72-4CE8-BEED-2CF19CB9FD07}">
      <dgm:prSet/>
      <dgm:spPr/>
      <dgm:t>
        <a:bodyPr/>
        <a:lstStyle/>
        <a:p>
          <a:endParaRPr lang="tr-TR"/>
        </a:p>
      </dgm:t>
    </dgm:pt>
    <dgm:pt modelId="{E77F2BB5-0174-4A82-94B7-7F778E32DEFE}" type="sibTrans" cxnId="{DDB001EE-3C72-4CE8-BEED-2CF19CB9FD07}">
      <dgm:prSet/>
      <dgm:spPr/>
      <dgm:t>
        <a:bodyPr/>
        <a:lstStyle/>
        <a:p>
          <a:endParaRPr lang="tr-TR"/>
        </a:p>
      </dgm:t>
    </dgm:pt>
    <dgm:pt modelId="{095AC574-9C96-40E8-AC53-0C68205A8F7C}" type="pres">
      <dgm:prSet presAssocID="{0C3950BE-4ED3-41FA-BEC5-D655A782D76B}" presName="linear" presStyleCnt="0">
        <dgm:presLayoutVars>
          <dgm:animLvl val="lvl"/>
          <dgm:resizeHandles val="exact"/>
        </dgm:presLayoutVars>
      </dgm:prSet>
      <dgm:spPr/>
      <dgm:t>
        <a:bodyPr/>
        <a:lstStyle/>
        <a:p>
          <a:endParaRPr lang="tr-TR"/>
        </a:p>
      </dgm:t>
    </dgm:pt>
    <dgm:pt modelId="{5CEE2B22-DA7A-4B6E-86AB-AAAEDC7D4D4A}" type="pres">
      <dgm:prSet presAssocID="{F2FEF2F9-B30D-40A5-B90A-222A41980753}" presName="parentText" presStyleLbl="node1" presStyleIdx="0" presStyleCnt="5" custScaleY="137443" custLinFactNeighborX="393" custLinFactNeighborY="-37798">
        <dgm:presLayoutVars>
          <dgm:chMax val="0"/>
          <dgm:bulletEnabled val="1"/>
        </dgm:presLayoutVars>
      </dgm:prSet>
      <dgm:spPr/>
      <dgm:t>
        <a:bodyPr/>
        <a:lstStyle/>
        <a:p>
          <a:endParaRPr lang="tr-TR"/>
        </a:p>
      </dgm:t>
    </dgm:pt>
    <dgm:pt modelId="{566EEA0C-D5A7-41A6-9113-9370A8B1AAAF}" type="pres">
      <dgm:prSet presAssocID="{586324E9-4014-4904-8685-F7B8E9651678}" presName="spacer" presStyleCnt="0"/>
      <dgm:spPr/>
    </dgm:pt>
    <dgm:pt modelId="{5B28EC92-A356-43FE-A9B8-3B1AAD1F1FD2}" type="pres">
      <dgm:prSet presAssocID="{A361B806-512B-417C-A238-E8846BAC4EEF}" presName="parentText" presStyleLbl="node1" presStyleIdx="1" presStyleCnt="5" custScaleY="117510">
        <dgm:presLayoutVars>
          <dgm:chMax val="0"/>
          <dgm:bulletEnabled val="1"/>
        </dgm:presLayoutVars>
      </dgm:prSet>
      <dgm:spPr/>
      <dgm:t>
        <a:bodyPr/>
        <a:lstStyle/>
        <a:p>
          <a:endParaRPr lang="tr-TR"/>
        </a:p>
      </dgm:t>
    </dgm:pt>
    <dgm:pt modelId="{A4346868-5A83-488F-A27F-EEF2B68C7DE6}" type="pres">
      <dgm:prSet presAssocID="{480E8CA3-C694-4FC4-A97D-40BDA832805C}" presName="spacer" presStyleCnt="0"/>
      <dgm:spPr/>
    </dgm:pt>
    <dgm:pt modelId="{DFBF6768-87A3-4E01-8147-7CE9F53A5435}" type="pres">
      <dgm:prSet presAssocID="{43E3E6E4-673A-444E-B5B4-3ACFC6D5B09E}" presName="parentText" presStyleLbl="node1" presStyleIdx="2" presStyleCnt="5" custScaleY="145724">
        <dgm:presLayoutVars>
          <dgm:chMax val="0"/>
          <dgm:bulletEnabled val="1"/>
        </dgm:presLayoutVars>
      </dgm:prSet>
      <dgm:spPr/>
      <dgm:t>
        <a:bodyPr/>
        <a:lstStyle/>
        <a:p>
          <a:endParaRPr lang="tr-TR"/>
        </a:p>
      </dgm:t>
    </dgm:pt>
    <dgm:pt modelId="{1BEE2DD7-55AA-4E2B-982B-45F578C8C6EA}" type="pres">
      <dgm:prSet presAssocID="{A75DC3E8-24C2-4A74-B471-187E494F5855}" presName="spacer" presStyleCnt="0"/>
      <dgm:spPr/>
    </dgm:pt>
    <dgm:pt modelId="{D95266AC-0F0E-4DDF-B6C2-297910BE793A}" type="pres">
      <dgm:prSet presAssocID="{96084258-43E4-4647-8201-5326696A609D}" presName="parentText" presStyleLbl="node1" presStyleIdx="3" presStyleCnt="5" custScaleY="156766">
        <dgm:presLayoutVars>
          <dgm:chMax val="0"/>
          <dgm:bulletEnabled val="1"/>
        </dgm:presLayoutVars>
      </dgm:prSet>
      <dgm:spPr/>
      <dgm:t>
        <a:bodyPr/>
        <a:lstStyle/>
        <a:p>
          <a:endParaRPr lang="tr-TR"/>
        </a:p>
      </dgm:t>
    </dgm:pt>
    <dgm:pt modelId="{3DEA6950-96FA-4FDD-87A9-52B024675043}" type="pres">
      <dgm:prSet presAssocID="{B4367F37-3732-4A97-B7F7-13DC5B03FF1B}" presName="spacer" presStyleCnt="0"/>
      <dgm:spPr/>
    </dgm:pt>
    <dgm:pt modelId="{24A95855-64F7-45A4-99C2-4F4D7678E9A7}" type="pres">
      <dgm:prSet presAssocID="{E13344E9-3818-4B48-AA1F-5AFC4C6AB4D5}" presName="parentText" presStyleLbl="node1" presStyleIdx="4" presStyleCnt="5" custScaleY="178849" custLinFactNeighborX="-1048" custLinFactNeighborY="18899">
        <dgm:presLayoutVars>
          <dgm:chMax val="0"/>
          <dgm:bulletEnabled val="1"/>
        </dgm:presLayoutVars>
      </dgm:prSet>
      <dgm:spPr/>
      <dgm:t>
        <a:bodyPr/>
        <a:lstStyle/>
        <a:p>
          <a:endParaRPr lang="tr-TR"/>
        </a:p>
      </dgm:t>
    </dgm:pt>
  </dgm:ptLst>
  <dgm:cxnLst>
    <dgm:cxn modelId="{63829979-1A66-4B8B-B4C4-F613ACF6CDB2}" type="presOf" srcId="{96084258-43E4-4647-8201-5326696A609D}" destId="{D95266AC-0F0E-4DDF-B6C2-297910BE793A}" srcOrd="0" destOrd="0" presId="urn:microsoft.com/office/officeart/2005/8/layout/vList2"/>
    <dgm:cxn modelId="{AFE07427-B8ED-4A10-B27A-D9CF81C86F38}" type="presOf" srcId="{E13344E9-3818-4B48-AA1F-5AFC4C6AB4D5}" destId="{24A95855-64F7-45A4-99C2-4F4D7678E9A7}" srcOrd="0" destOrd="0" presId="urn:microsoft.com/office/officeart/2005/8/layout/vList2"/>
    <dgm:cxn modelId="{B8ED2421-0324-411A-99F7-8E12F52F0F38}" type="presOf" srcId="{A361B806-512B-417C-A238-E8846BAC4EEF}" destId="{5B28EC92-A356-43FE-A9B8-3B1AAD1F1FD2}" srcOrd="0" destOrd="0" presId="urn:microsoft.com/office/officeart/2005/8/layout/vList2"/>
    <dgm:cxn modelId="{DDB001EE-3C72-4CE8-BEED-2CF19CB9FD07}" srcId="{0C3950BE-4ED3-41FA-BEC5-D655A782D76B}" destId="{E13344E9-3818-4B48-AA1F-5AFC4C6AB4D5}" srcOrd="4" destOrd="0" parTransId="{CA34B048-793C-425D-AB82-AE6440BC91AB}" sibTransId="{E77F2BB5-0174-4A82-94B7-7F778E32DEFE}"/>
    <dgm:cxn modelId="{F08F7368-8BB0-45AD-8B4B-1C55444A3FA3}" type="presOf" srcId="{F2FEF2F9-B30D-40A5-B90A-222A41980753}" destId="{5CEE2B22-DA7A-4B6E-86AB-AAAEDC7D4D4A}" srcOrd="0" destOrd="0" presId="urn:microsoft.com/office/officeart/2005/8/layout/vList2"/>
    <dgm:cxn modelId="{8FA10951-1FC1-4D17-ACC1-AD928C8A5545}" type="presOf" srcId="{0C3950BE-4ED3-41FA-BEC5-D655A782D76B}" destId="{095AC574-9C96-40E8-AC53-0C68205A8F7C}" srcOrd="0" destOrd="0" presId="urn:microsoft.com/office/officeart/2005/8/layout/vList2"/>
    <dgm:cxn modelId="{35EA09AE-AD72-4AC6-A4CB-D22CB8EF7583}" srcId="{0C3950BE-4ED3-41FA-BEC5-D655A782D76B}" destId="{96084258-43E4-4647-8201-5326696A609D}" srcOrd="3" destOrd="0" parTransId="{8BC40951-F928-4EF0-91DE-CA8B28D267E1}" sibTransId="{B4367F37-3732-4A97-B7F7-13DC5B03FF1B}"/>
    <dgm:cxn modelId="{33F0C806-0B1C-4CEC-B591-A5E2F09A8488}" type="presOf" srcId="{43E3E6E4-673A-444E-B5B4-3ACFC6D5B09E}" destId="{DFBF6768-87A3-4E01-8147-7CE9F53A5435}" srcOrd="0" destOrd="0" presId="urn:microsoft.com/office/officeart/2005/8/layout/vList2"/>
    <dgm:cxn modelId="{05071021-A1DB-4FEF-942D-8083383AF804}" srcId="{0C3950BE-4ED3-41FA-BEC5-D655A782D76B}" destId="{43E3E6E4-673A-444E-B5B4-3ACFC6D5B09E}" srcOrd="2" destOrd="0" parTransId="{BBFC4F1A-58D6-447C-BBB7-05B453A0FEF5}" sibTransId="{A75DC3E8-24C2-4A74-B471-187E494F5855}"/>
    <dgm:cxn modelId="{BCCCD9C6-4666-4894-9120-08E25713D89E}" srcId="{0C3950BE-4ED3-41FA-BEC5-D655A782D76B}" destId="{F2FEF2F9-B30D-40A5-B90A-222A41980753}" srcOrd="0" destOrd="0" parTransId="{97164C2F-3FD3-42B0-B2CE-8D422E7D753E}" sibTransId="{586324E9-4014-4904-8685-F7B8E9651678}"/>
    <dgm:cxn modelId="{E5909015-1380-4B88-8D78-9A256915B28F}" srcId="{0C3950BE-4ED3-41FA-BEC5-D655A782D76B}" destId="{A361B806-512B-417C-A238-E8846BAC4EEF}" srcOrd="1" destOrd="0" parTransId="{8CA63E49-BBDE-4966-A50F-640EB1C255FC}" sibTransId="{480E8CA3-C694-4FC4-A97D-40BDA832805C}"/>
    <dgm:cxn modelId="{C4618C49-4C7F-4254-847B-11C6192BA881}" type="presParOf" srcId="{095AC574-9C96-40E8-AC53-0C68205A8F7C}" destId="{5CEE2B22-DA7A-4B6E-86AB-AAAEDC7D4D4A}" srcOrd="0" destOrd="0" presId="urn:microsoft.com/office/officeart/2005/8/layout/vList2"/>
    <dgm:cxn modelId="{D871ACAC-9291-4F3A-9D7A-26F3F0880F73}" type="presParOf" srcId="{095AC574-9C96-40E8-AC53-0C68205A8F7C}" destId="{566EEA0C-D5A7-41A6-9113-9370A8B1AAAF}" srcOrd="1" destOrd="0" presId="urn:microsoft.com/office/officeart/2005/8/layout/vList2"/>
    <dgm:cxn modelId="{8D7885DC-D136-4E03-AAED-082F51E789FF}" type="presParOf" srcId="{095AC574-9C96-40E8-AC53-0C68205A8F7C}" destId="{5B28EC92-A356-43FE-A9B8-3B1AAD1F1FD2}" srcOrd="2" destOrd="0" presId="urn:microsoft.com/office/officeart/2005/8/layout/vList2"/>
    <dgm:cxn modelId="{0F50D838-ACD7-4172-81CD-8B46C385FEE0}" type="presParOf" srcId="{095AC574-9C96-40E8-AC53-0C68205A8F7C}" destId="{A4346868-5A83-488F-A27F-EEF2B68C7DE6}" srcOrd="3" destOrd="0" presId="urn:microsoft.com/office/officeart/2005/8/layout/vList2"/>
    <dgm:cxn modelId="{342D54FE-8D27-4D25-A096-9D1348B538FA}" type="presParOf" srcId="{095AC574-9C96-40E8-AC53-0C68205A8F7C}" destId="{DFBF6768-87A3-4E01-8147-7CE9F53A5435}" srcOrd="4" destOrd="0" presId="urn:microsoft.com/office/officeart/2005/8/layout/vList2"/>
    <dgm:cxn modelId="{31CA709D-21FB-44B3-AD66-A4D292905804}" type="presParOf" srcId="{095AC574-9C96-40E8-AC53-0C68205A8F7C}" destId="{1BEE2DD7-55AA-4E2B-982B-45F578C8C6EA}" srcOrd="5" destOrd="0" presId="urn:microsoft.com/office/officeart/2005/8/layout/vList2"/>
    <dgm:cxn modelId="{A23C8BB9-5542-4721-8C3F-4747543A9D6E}" type="presParOf" srcId="{095AC574-9C96-40E8-AC53-0C68205A8F7C}" destId="{D95266AC-0F0E-4DDF-B6C2-297910BE793A}" srcOrd="6" destOrd="0" presId="urn:microsoft.com/office/officeart/2005/8/layout/vList2"/>
    <dgm:cxn modelId="{EE7B218B-7542-4513-8C78-5D96FEF36473}" type="presParOf" srcId="{095AC574-9C96-40E8-AC53-0C68205A8F7C}" destId="{3DEA6950-96FA-4FDD-87A9-52B024675043}" srcOrd="7" destOrd="0" presId="urn:microsoft.com/office/officeart/2005/8/layout/vList2"/>
    <dgm:cxn modelId="{423505F6-EE2D-4219-B5DA-4EB0F826B7EA}" type="presParOf" srcId="{095AC574-9C96-40E8-AC53-0C68205A8F7C}" destId="{24A95855-64F7-45A4-99C2-4F4D7678E9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4F6072-008B-4406-9A20-4AD6E3CAE71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tr-TR"/>
        </a:p>
      </dgm:t>
    </dgm:pt>
    <dgm:pt modelId="{E4D90B2B-9B61-46B7-84ED-E99022014F39}">
      <dgm:prSet/>
      <dgm:spPr/>
      <dgm:t>
        <a:bodyPr/>
        <a:lstStyle/>
        <a:p>
          <a:pPr rtl="0"/>
          <a:r>
            <a:rPr lang="tr-TR" smtClean="0"/>
            <a:t>Harcama yetkilisini belirlemek</a:t>
          </a:r>
          <a:endParaRPr lang="tr-TR"/>
        </a:p>
      </dgm:t>
    </dgm:pt>
    <dgm:pt modelId="{9420369E-D776-48C6-901A-669A6A68D5FB}" type="parTrans" cxnId="{D26F123C-308A-472A-BA8D-AFB61844B2D0}">
      <dgm:prSet/>
      <dgm:spPr/>
      <dgm:t>
        <a:bodyPr/>
        <a:lstStyle/>
        <a:p>
          <a:endParaRPr lang="tr-TR"/>
        </a:p>
      </dgm:t>
    </dgm:pt>
    <dgm:pt modelId="{2FCF5CEC-0E9D-4ABB-B4B3-33D48416BA30}" type="sibTrans" cxnId="{D26F123C-308A-472A-BA8D-AFB61844B2D0}">
      <dgm:prSet/>
      <dgm:spPr/>
      <dgm:t>
        <a:bodyPr/>
        <a:lstStyle/>
        <a:p>
          <a:endParaRPr lang="tr-TR"/>
        </a:p>
      </dgm:t>
    </dgm:pt>
    <dgm:pt modelId="{65010E7B-0029-4E1A-AB3A-A25CEF34FF7C}">
      <dgm:prSet/>
      <dgm:spPr/>
      <dgm:t>
        <a:bodyPr/>
        <a:lstStyle/>
        <a:p>
          <a:pPr rtl="0"/>
          <a:r>
            <a:rPr lang="tr-TR" smtClean="0"/>
            <a:t>Şartlı bağış ve yardım için gelir ve ödenek kaydına izin vermek</a:t>
          </a:r>
          <a:endParaRPr lang="tr-TR"/>
        </a:p>
      </dgm:t>
    </dgm:pt>
    <dgm:pt modelId="{B0341250-5152-4774-A14B-F9A78A819D48}" type="parTrans" cxnId="{DFC5D36C-0AEC-4D77-9FAE-5D6ED12551C4}">
      <dgm:prSet/>
      <dgm:spPr/>
      <dgm:t>
        <a:bodyPr/>
        <a:lstStyle/>
        <a:p>
          <a:endParaRPr lang="tr-TR"/>
        </a:p>
      </dgm:t>
    </dgm:pt>
    <dgm:pt modelId="{857252E6-07C1-4863-873D-DEA426E95FCC}" type="sibTrans" cxnId="{DFC5D36C-0AEC-4D77-9FAE-5D6ED12551C4}">
      <dgm:prSet/>
      <dgm:spPr/>
      <dgm:t>
        <a:bodyPr/>
        <a:lstStyle/>
        <a:p>
          <a:endParaRPr lang="tr-TR"/>
        </a:p>
      </dgm:t>
    </dgm:pt>
    <dgm:pt modelId="{DD78F317-0C53-4927-B451-688C077724FA}">
      <dgm:prSet/>
      <dgm:spPr/>
      <dgm:t>
        <a:bodyPr/>
        <a:lstStyle/>
        <a:p>
          <a:pPr rtl="0"/>
          <a:r>
            <a:rPr lang="tr-TR" smtClean="0"/>
            <a:t>Muhasebe yetkilisini atamak </a:t>
          </a:r>
          <a:endParaRPr lang="tr-TR"/>
        </a:p>
      </dgm:t>
    </dgm:pt>
    <dgm:pt modelId="{740C7EBE-4BA2-4D1E-939E-6085EEEF498F}" type="parTrans" cxnId="{D786D4FD-760D-4851-BACB-A0C2E8665B1D}">
      <dgm:prSet/>
      <dgm:spPr/>
      <dgm:t>
        <a:bodyPr/>
        <a:lstStyle/>
        <a:p>
          <a:endParaRPr lang="tr-TR"/>
        </a:p>
      </dgm:t>
    </dgm:pt>
    <dgm:pt modelId="{23C47633-C62B-4A53-A0BE-74164A5FE2E2}" type="sibTrans" cxnId="{D786D4FD-760D-4851-BACB-A0C2E8665B1D}">
      <dgm:prSet/>
      <dgm:spPr/>
      <dgm:t>
        <a:bodyPr/>
        <a:lstStyle/>
        <a:p>
          <a:endParaRPr lang="tr-TR"/>
        </a:p>
      </dgm:t>
    </dgm:pt>
    <dgm:pt modelId="{50855912-705C-4BB3-9BE5-A2D1A832AB95}">
      <dgm:prSet/>
      <dgm:spPr/>
      <dgm:t>
        <a:bodyPr/>
        <a:lstStyle/>
        <a:p>
          <a:pPr rtl="0"/>
          <a:r>
            <a:rPr lang="es-ES" smtClean="0"/>
            <a:t>Kanunda sayılan para cezalarını vermek</a:t>
          </a:r>
          <a:endParaRPr lang="tr-TR"/>
        </a:p>
      </dgm:t>
    </dgm:pt>
    <dgm:pt modelId="{01B066B2-ED80-4707-AE43-C736AC221A38}" type="parTrans" cxnId="{CEA23AAD-8012-4FAB-B373-617EAC3EDF51}">
      <dgm:prSet/>
      <dgm:spPr/>
      <dgm:t>
        <a:bodyPr/>
        <a:lstStyle/>
        <a:p>
          <a:endParaRPr lang="tr-TR"/>
        </a:p>
      </dgm:t>
    </dgm:pt>
    <dgm:pt modelId="{A745EA16-BC5D-4333-B239-844436BAC5EB}" type="sibTrans" cxnId="{CEA23AAD-8012-4FAB-B373-617EAC3EDF51}">
      <dgm:prSet/>
      <dgm:spPr/>
      <dgm:t>
        <a:bodyPr/>
        <a:lstStyle/>
        <a:p>
          <a:endParaRPr lang="tr-TR"/>
        </a:p>
      </dgm:t>
    </dgm:pt>
    <dgm:pt modelId="{5AA27BD3-C88F-42C6-83EE-2021215CC329}">
      <dgm:prSet/>
      <dgm:spPr/>
      <dgm:t>
        <a:bodyPr/>
        <a:lstStyle/>
        <a:p>
          <a:pPr rtl="0"/>
          <a:r>
            <a:rPr lang="tr-TR" smtClean="0"/>
            <a:t>Kamu alacaklarının silinmesine karar vermek</a:t>
          </a:r>
          <a:endParaRPr lang="tr-TR"/>
        </a:p>
      </dgm:t>
    </dgm:pt>
    <dgm:pt modelId="{35D91B71-24E6-41FE-927A-BBC9DA282A57}" type="parTrans" cxnId="{1FE4F995-0B21-4E0D-8012-6E30D7AC13C2}">
      <dgm:prSet/>
      <dgm:spPr/>
      <dgm:t>
        <a:bodyPr/>
        <a:lstStyle/>
        <a:p>
          <a:endParaRPr lang="tr-TR"/>
        </a:p>
      </dgm:t>
    </dgm:pt>
    <dgm:pt modelId="{322A6A5F-CC9B-407A-9156-56ACBC83DC59}" type="sibTrans" cxnId="{1FE4F995-0B21-4E0D-8012-6E30D7AC13C2}">
      <dgm:prSet/>
      <dgm:spPr/>
      <dgm:t>
        <a:bodyPr/>
        <a:lstStyle/>
        <a:p>
          <a:endParaRPr lang="tr-TR"/>
        </a:p>
      </dgm:t>
    </dgm:pt>
    <dgm:pt modelId="{8CFADEB2-C476-4885-87A4-666B1F946967}">
      <dgm:prSet/>
      <dgm:spPr/>
      <dgm:t>
        <a:bodyPr/>
        <a:lstStyle/>
        <a:p>
          <a:pPr rtl="0"/>
          <a:r>
            <a:rPr lang="tr-TR" smtClean="0"/>
            <a:t>İdare faaliyet raporunu düzenleyerek kamuoyuna açıklamak.</a:t>
          </a:r>
          <a:endParaRPr lang="tr-TR"/>
        </a:p>
      </dgm:t>
    </dgm:pt>
    <dgm:pt modelId="{EAE81244-0DC3-4D3C-8EE0-404E6CEBB12E}" type="parTrans" cxnId="{0AA31E37-E0EE-4049-8415-39FDC40EA989}">
      <dgm:prSet/>
      <dgm:spPr/>
      <dgm:t>
        <a:bodyPr/>
        <a:lstStyle/>
        <a:p>
          <a:endParaRPr lang="tr-TR"/>
        </a:p>
      </dgm:t>
    </dgm:pt>
    <dgm:pt modelId="{B0546715-02FC-4207-8FCD-EA4C83959EC2}" type="sibTrans" cxnId="{0AA31E37-E0EE-4049-8415-39FDC40EA989}">
      <dgm:prSet/>
      <dgm:spPr/>
      <dgm:t>
        <a:bodyPr/>
        <a:lstStyle/>
        <a:p>
          <a:endParaRPr lang="tr-TR"/>
        </a:p>
      </dgm:t>
    </dgm:pt>
    <dgm:pt modelId="{8DBE2BF2-3190-40DC-AC31-00727372420C}">
      <dgm:prSet/>
      <dgm:spPr/>
      <dgm:t>
        <a:bodyPr/>
        <a:lstStyle/>
        <a:p>
          <a:pPr rtl="0"/>
          <a:r>
            <a:rPr lang="tr-TR" smtClean="0"/>
            <a:t>Gelecek yıla veya yıllara sari işlere onay vermek</a:t>
          </a:r>
          <a:endParaRPr lang="tr-TR"/>
        </a:p>
      </dgm:t>
    </dgm:pt>
    <dgm:pt modelId="{ACE40CFE-6D81-41A1-97BD-22A40F777145}" type="parTrans" cxnId="{D58BF456-423A-4500-ABDD-A7E3F2C6E2E1}">
      <dgm:prSet/>
      <dgm:spPr/>
      <dgm:t>
        <a:bodyPr/>
        <a:lstStyle/>
        <a:p>
          <a:endParaRPr lang="tr-TR"/>
        </a:p>
      </dgm:t>
    </dgm:pt>
    <dgm:pt modelId="{B6C748ED-EB58-40A8-BB1D-941F39C8C968}" type="sibTrans" cxnId="{D58BF456-423A-4500-ABDD-A7E3F2C6E2E1}">
      <dgm:prSet/>
      <dgm:spPr/>
      <dgm:t>
        <a:bodyPr/>
        <a:lstStyle/>
        <a:p>
          <a:endParaRPr lang="tr-TR"/>
        </a:p>
      </dgm:t>
    </dgm:pt>
    <dgm:pt modelId="{5B16CDDE-C391-4BE0-B38A-1CE55705A8B3}" type="pres">
      <dgm:prSet presAssocID="{264F6072-008B-4406-9A20-4AD6E3CAE715}" presName="linear" presStyleCnt="0">
        <dgm:presLayoutVars>
          <dgm:animLvl val="lvl"/>
          <dgm:resizeHandles val="exact"/>
        </dgm:presLayoutVars>
      </dgm:prSet>
      <dgm:spPr/>
      <dgm:t>
        <a:bodyPr/>
        <a:lstStyle/>
        <a:p>
          <a:endParaRPr lang="tr-TR"/>
        </a:p>
      </dgm:t>
    </dgm:pt>
    <dgm:pt modelId="{01AF0EBC-2CC6-4612-B6C2-EC2B119F30F9}" type="pres">
      <dgm:prSet presAssocID="{E4D90B2B-9B61-46B7-84ED-E99022014F39}" presName="parentText" presStyleLbl="node1" presStyleIdx="0" presStyleCnt="7">
        <dgm:presLayoutVars>
          <dgm:chMax val="0"/>
          <dgm:bulletEnabled val="1"/>
        </dgm:presLayoutVars>
      </dgm:prSet>
      <dgm:spPr/>
      <dgm:t>
        <a:bodyPr/>
        <a:lstStyle/>
        <a:p>
          <a:endParaRPr lang="tr-TR"/>
        </a:p>
      </dgm:t>
    </dgm:pt>
    <dgm:pt modelId="{180F340C-65D5-42FB-9995-B29714726102}" type="pres">
      <dgm:prSet presAssocID="{2FCF5CEC-0E9D-4ABB-B4B3-33D48416BA30}" presName="spacer" presStyleCnt="0"/>
      <dgm:spPr/>
    </dgm:pt>
    <dgm:pt modelId="{4946ECB9-25D1-4BB5-952F-CCDB5F0FD713}" type="pres">
      <dgm:prSet presAssocID="{65010E7B-0029-4E1A-AB3A-A25CEF34FF7C}" presName="parentText" presStyleLbl="node1" presStyleIdx="1" presStyleCnt="7">
        <dgm:presLayoutVars>
          <dgm:chMax val="0"/>
          <dgm:bulletEnabled val="1"/>
        </dgm:presLayoutVars>
      </dgm:prSet>
      <dgm:spPr/>
      <dgm:t>
        <a:bodyPr/>
        <a:lstStyle/>
        <a:p>
          <a:endParaRPr lang="tr-TR"/>
        </a:p>
      </dgm:t>
    </dgm:pt>
    <dgm:pt modelId="{DC579975-EEBE-4D16-ADD7-DFFEF14AFDDC}" type="pres">
      <dgm:prSet presAssocID="{857252E6-07C1-4863-873D-DEA426E95FCC}" presName="spacer" presStyleCnt="0"/>
      <dgm:spPr/>
    </dgm:pt>
    <dgm:pt modelId="{933FCFA1-4716-46F8-95E8-72D705912F49}" type="pres">
      <dgm:prSet presAssocID="{DD78F317-0C53-4927-B451-688C077724FA}" presName="parentText" presStyleLbl="node1" presStyleIdx="2" presStyleCnt="7">
        <dgm:presLayoutVars>
          <dgm:chMax val="0"/>
          <dgm:bulletEnabled val="1"/>
        </dgm:presLayoutVars>
      </dgm:prSet>
      <dgm:spPr/>
      <dgm:t>
        <a:bodyPr/>
        <a:lstStyle/>
        <a:p>
          <a:endParaRPr lang="tr-TR"/>
        </a:p>
      </dgm:t>
    </dgm:pt>
    <dgm:pt modelId="{F9CB53C1-C487-4B89-BF2F-BD3CDE38F5BD}" type="pres">
      <dgm:prSet presAssocID="{23C47633-C62B-4A53-A0BE-74164A5FE2E2}" presName="spacer" presStyleCnt="0"/>
      <dgm:spPr/>
    </dgm:pt>
    <dgm:pt modelId="{2966BA5F-F179-4AFC-8EF5-B5DCC4A2B40F}" type="pres">
      <dgm:prSet presAssocID="{50855912-705C-4BB3-9BE5-A2D1A832AB95}" presName="parentText" presStyleLbl="node1" presStyleIdx="3" presStyleCnt="7">
        <dgm:presLayoutVars>
          <dgm:chMax val="0"/>
          <dgm:bulletEnabled val="1"/>
        </dgm:presLayoutVars>
      </dgm:prSet>
      <dgm:spPr/>
      <dgm:t>
        <a:bodyPr/>
        <a:lstStyle/>
        <a:p>
          <a:endParaRPr lang="tr-TR"/>
        </a:p>
      </dgm:t>
    </dgm:pt>
    <dgm:pt modelId="{CC93015F-32E5-4CD4-B6F8-607D92A336D1}" type="pres">
      <dgm:prSet presAssocID="{A745EA16-BC5D-4333-B239-844436BAC5EB}" presName="spacer" presStyleCnt="0"/>
      <dgm:spPr/>
    </dgm:pt>
    <dgm:pt modelId="{B28EE463-A0B4-4B38-B45B-70A77B54EB3E}" type="pres">
      <dgm:prSet presAssocID="{5AA27BD3-C88F-42C6-83EE-2021215CC329}" presName="parentText" presStyleLbl="node1" presStyleIdx="4" presStyleCnt="7">
        <dgm:presLayoutVars>
          <dgm:chMax val="0"/>
          <dgm:bulletEnabled val="1"/>
        </dgm:presLayoutVars>
      </dgm:prSet>
      <dgm:spPr/>
      <dgm:t>
        <a:bodyPr/>
        <a:lstStyle/>
        <a:p>
          <a:endParaRPr lang="tr-TR"/>
        </a:p>
      </dgm:t>
    </dgm:pt>
    <dgm:pt modelId="{37FAB674-2A86-4546-AF46-CF72629EC3C4}" type="pres">
      <dgm:prSet presAssocID="{322A6A5F-CC9B-407A-9156-56ACBC83DC59}" presName="spacer" presStyleCnt="0"/>
      <dgm:spPr/>
    </dgm:pt>
    <dgm:pt modelId="{571E1A30-31C9-476C-9422-AC98B54640F9}" type="pres">
      <dgm:prSet presAssocID="{8CFADEB2-C476-4885-87A4-666B1F946967}" presName="parentText" presStyleLbl="node1" presStyleIdx="5" presStyleCnt="7">
        <dgm:presLayoutVars>
          <dgm:chMax val="0"/>
          <dgm:bulletEnabled val="1"/>
        </dgm:presLayoutVars>
      </dgm:prSet>
      <dgm:spPr/>
      <dgm:t>
        <a:bodyPr/>
        <a:lstStyle/>
        <a:p>
          <a:endParaRPr lang="tr-TR"/>
        </a:p>
      </dgm:t>
    </dgm:pt>
    <dgm:pt modelId="{1FD033B1-72A1-484E-B615-28415D35966C}" type="pres">
      <dgm:prSet presAssocID="{B0546715-02FC-4207-8FCD-EA4C83959EC2}" presName="spacer" presStyleCnt="0"/>
      <dgm:spPr/>
    </dgm:pt>
    <dgm:pt modelId="{03943239-2CEC-4FCD-B22B-607F7E94C661}" type="pres">
      <dgm:prSet presAssocID="{8DBE2BF2-3190-40DC-AC31-00727372420C}" presName="parentText" presStyleLbl="node1" presStyleIdx="6" presStyleCnt="7">
        <dgm:presLayoutVars>
          <dgm:chMax val="0"/>
          <dgm:bulletEnabled val="1"/>
        </dgm:presLayoutVars>
      </dgm:prSet>
      <dgm:spPr/>
      <dgm:t>
        <a:bodyPr/>
        <a:lstStyle/>
        <a:p>
          <a:endParaRPr lang="tr-TR"/>
        </a:p>
      </dgm:t>
    </dgm:pt>
  </dgm:ptLst>
  <dgm:cxnLst>
    <dgm:cxn modelId="{D26F123C-308A-472A-BA8D-AFB61844B2D0}" srcId="{264F6072-008B-4406-9A20-4AD6E3CAE715}" destId="{E4D90B2B-9B61-46B7-84ED-E99022014F39}" srcOrd="0" destOrd="0" parTransId="{9420369E-D776-48C6-901A-669A6A68D5FB}" sibTransId="{2FCF5CEC-0E9D-4ABB-B4B3-33D48416BA30}"/>
    <dgm:cxn modelId="{D786D4FD-760D-4851-BACB-A0C2E8665B1D}" srcId="{264F6072-008B-4406-9A20-4AD6E3CAE715}" destId="{DD78F317-0C53-4927-B451-688C077724FA}" srcOrd="2" destOrd="0" parTransId="{740C7EBE-4BA2-4D1E-939E-6085EEEF498F}" sibTransId="{23C47633-C62B-4A53-A0BE-74164A5FE2E2}"/>
    <dgm:cxn modelId="{57E60D5A-15EB-4CCD-A110-6EBA0D7AEC95}" type="presOf" srcId="{264F6072-008B-4406-9A20-4AD6E3CAE715}" destId="{5B16CDDE-C391-4BE0-B38A-1CE55705A8B3}" srcOrd="0" destOrd="0" presId="urn:microsoft.com/office/officeart/2005/8/layout/vList2"/>
    <dgm:cxn modelId="{4CA27C76-E6A1-494A-B676-D8673B2CD689}" type="presOf" srcId="{8DBE2BF2-3190-40DC-AC31-00727372420C}" destId="{03943239-2CEC-4FCD-B22B-607F7E94C661}" srcOrd="0" destOrd="0" presId="urn:microsoft.com/office/officeart/2005/8/layout/vList2"/>
    <dgm:cxn modelId="{AFC2BAC0-0705-463A-9D47-8415DF69B02B}" type="presOf" srcId="{8CFADEB2-C476-4885-87A4-666B1F946967}" destId="{571E1A30-31C9-476C-9422-AC98B54640F9}" srcOrd="0" destOrd="0" presId="urn:microsoft.com/office/officeart/2005/8/layout/vList2"/>
    <dgm:cxn modelId="{0AA31E37-E0EE-4049-8415-39FDC40EA989}" srcId="{264F6072-008B-4406-9A20-4AD6E3CAE715}" destId="{8CFADEB2-C476-4885-87A4-666B1F946967}" srcOrd="5" destOrd="0" parTransId="{EAE81244-0DC3-4D3C-8EE0-404E6CEBB12E}" sibTransId="{B0546715-02FC-4207-8FCD-EA4C83959EC2}"/>
    <dgm:cxn modelId="{C78B9416-2582-4C99-930A-CBD63B0CAEFB}" type="presOf" srcId="{DD78F317-0C53-4927-B451-688C077724FA}" destId="{933FCFA1-4716-46F8-95E8-72D705912F49}" srcOrd="0" destOrd="0" presId="urn:microsoft.com/office/officeart/2005/8/layout/vList2"/>
    <dgm:cxn modelId="{CEA23AAD-8012-4FAB-B373-617EAC3EDF51}" srcId="{264F6072-008B-4406-9A20-4AD6E3CAE715}" destId="{50855912-705C-4BB3-9BE5-A2D1A832AB95}" srcOrd="3" destOrd="0" parTransId="{01B066B2-ED80-4707-AE43-C736AC221A38}" sibTransId="{A745EA16-BC5D-4333-B239-844436BAC5EB}"/>
    <dgm:cxn modelId="{1FE4F995-0B21-4E0D-8012-6E30D7AC13C2}" srcId="{264F6072-008B-4406-9A20-4AD6E3CAE715}" destId="{5AA27BD3-C88F-42C6-83EE-2021215CC329}" srcOrd="4" destOrd="0" parTransId="{35D91B71-24E6-41FE-927A-BBC9DA282A57}" sibTransId="{322A6A5F-CC9B-407A-9156-56ACBC83DC59}"/>
    <dgm:cxn modelId="{37269D9C-B7EB-4F5D-866F-335E82F06867}" type="presOf" srcId="{E4D90B2B-9B61-46B7-84ED-E99022014F39}" destId="{01AF0EBC-2CC6-4612-B6C2-EC2B119F30F9}" srcOrd="0" destOrd="0" presId="urn:microsoft.com/office/officeart/2005/8/layout/vList2"/>
    <dgm:cxn modelId="{15FA2F8A-554E-44A7-8F87-0F07067884BF}" type="presOf" srcId="{65010E7B-0029-4E1A-AB3A-A25CEF34FF7C}" destId="{4946ECB9-25D1-4BB5-952F-CCDB5F0FD713}" srcOrd="0" destOrd="0" presId="urn:microsoft.com/office/officeart/2005/8/layout/vList2"/>
    <dgm:cxn modelId="{D58BF456-423A-4500-ABDD-A7E3F2C6E2E1}" srcId="{264F6072-008B-4406-9A20-4AD6E3CAE715}" destId="{8DBE2BF2-3190-40DC-AC31-00727372420C}" srcOrd="6" destOrd="0" parTransId="{ACE40CFE-6D81-41A1-97BD-22A40F777145}" sibTransId="{B6C748ED-EB58-40A8-BB1D-941F39C8C968}"/>
    <dgm:cxn modelId="{6468D028-A1FB-40E9-B915-10F532048A77}" type="presOf" srcId="{50855912-705C-4BB3-9BE5-A2D1A832AB95}" destId="{2966BA5F-F179-4AFC-8EF5-B5DCC4A2B40F}" srcOrd="0" destOrd="0" presId="urn:microsoft.com/office/officeart/2005/8/layout/vList2"/>
    <dgm:cxn modelId="{37B5A5CB-56C7-4E76-9700-B12CEE5D2ACF}" type="presOf" srcId="{5AA27BD3-C88F-42C6-83EE-2021215CC329}" destId="{B28EE463-A0B4-4B38-B45B-70A77B54EB3E}" srcOrd="0" destOrd="0" presId="urn:microsoft.com/office/officeart/2005/8/layout/vList2"/>
    <dgm:cxn modelId="{DFC5D36C-0AEC-4D77-9FAE-5D6ED12551C4}" srcId="{264F6072-008B-4406-9A20-4AD6E3CAE715}" destId="{65010E7B-0029-4E1A-AB3A-A25CEF34FF7C}" srcOrd="1" destOrd="0" parTransId="{B0341250-5152-4774-A14B-F9A78A819D48}" sibTransId="{857252E6-07C1-4863-873D-DEA426E95FCC}"/>
    <dgm:cxn modelId="{A3F4207D-4A13-4AEA-AC53-A7F930A9DC7D}" type="presParOf" srcId="{5B16CDDE-C391-4BE0-B38A-1CE55705A8B3}" destId="{01AF0EBC-2CC6-4612-B6C2-EC2B119F30F9}" srcOrd="0" destOrd="0" presId="urn:microsoft.com/office/officeart/2005/8/layout/vList2"/>
    <dgm:cxn modelId="{45F1E947-C27A-447D-84B0-F378F2BECD82}" type="presParOf" srcId="{5B16CDDE-C391-4BE0-B38A-1CE55705A8B3}" destId="{180F340C-65D5-42FB-9995-B29714726102}" srcOrd="1" destOrd="0" presId="urn:microsoft.com/office/officeart/2005/8/layout/vList2"/>
    <dgm:cxn modelId="{42A5C035-2430-4DDE-82C8-E0776DCE77DF}" type="presParOf" srcId="{5B16CDDE-C391-4BE0-B38A-1CE55705A8B3}" destId="{4946ECB9-25D1-4BB5-952F-CCDB5F0FD713}" srcOrd="2" destOrd="0" presId="urn:microsoft.com/office/officeart/2005/8/layout/vList2"/>
    <dgm:cxn modelId="{BDDD7067-3A4B-4763-BFAB-793353B9E873}" type="presParOf" srcId="{5B16CDDE-C391-4BE0-B38A-1CE55705A8B3}" destId="{DC579975-EEBE-4D16-ADD7-DFFEF14AFDDC}" srcOrd="3" destOrd="0" presId="urn:microsoft.com/office/officeart/2005/8/layout/vList2"/>
    <dgm:cxn modelId="{DD9046A3-ED1D-47E8-A10F-09BE4F97C17A}" type="presParOf" srcId="{5B16CDDE-C391-4BE0-B38A-1CE55705A8B3}" destId="{933FCFA1-4716-46F8-95E8-72D705912F49}" srcOrd="4" destOrd="0" presId="urn:microsoft.com/office/officeart/2005/8/layout/vList2"/>
    <dgm:cxn modelId="{F089E669-C919-4D94-8A3C-9F321177F5D4}" type="presParOf" srcId="{5B16CDDE-C391-4BE0-B38A-1CE55705A8B3}" destId="{F9CB53C1-C487-4B89-BF2F-BD3CDE38F5BD}" srcOrd="5" destOrd="0" presId="urn:microsoft.com/office/officeart/2005/8/layout/vList2"/>
    <dgm:cxn modelId="{0C7CD6A6-0E3A-4D51-ADDC-043E7639031A}" type="presParOf" srcId="{5B16CDDE-C391-4BE0-B38A-1CE55705A8B3}" destId="{2966BA5F-F179-4AFC-8EF5-B5DCC4A2B40F}" srcOrd="6" destOrd="0" presId="urn:microsoft.com/office/officeart/2005/8/layout/vList2"/>
    <dgm:cxn modelId="{002B95C1-CAE0-47FC-94CB-B6970F481463}" type="presParOf" srcId="{5B16CDDE-C391-4BE0-B38A-1CE55705A8B3}" destId="{CC93015F-32E5-4CD4-B6F8-607D92A336D1}" srcOrd="7" destOrd="0" presId="urn:microsoft.com/office/officeart/2005/8/layout/vList2"/>
    <dgm:cxn modelId="{68BB8628-917C-4BD9-93F9-57CA7E6ED223}" type="presParOf" srcId="{5B16CDDE-C391-4BE0-B38A-1CE55705A8B3}" destId="{B28EE463-A0B4-4B38-B45B-70A77B54EB3E}" srcOrd="8" destOrd="0" presId="urn:microsoft.com/office/officeart/2005/8/layout/vList2"/>
    <dgm:cxn modelId="{A5DE57D8-4780-4ED5-8231-E2DB2214E17D}" type="presParOf" srcId="{5B16CDDE-C391-4BE0-B38A-1CE55705A8B3}" destId="{37FAB674-2A86-4546-AF46-CF72629EC3C4}" srcOrd="9" destOrd="0" presId="urn:microsoft.com/office/officeart/2005/8/layout/vList2"/>
    <dgm:cxn modelId="{26D2B50A-0662-41CB-85F4-072A6FBDC5FA}" type="presParOf" srcId="{5B16CDDE-C391-4BE0-B38A-1CE55705A8B3}" destId="{571E1A30-31C9-476C-9422-AC98B54640F9}" srcOrd="10" destOrd="0" presId="urn:microsoft.com/office/officeart/2005/8/layout/vList2"/>
    <dgm:cxn modelId="{D2688D32-0208-4EC7-96B3-9709A1357773}" type="presParOf" srcId="{5B16CDDE-C391-4BE0-B38A-1CE55705A8B3}" destId="{1FD033B1-72A1-484E-B615-28415D35966C}" srcOrd="11" destOrd="0" presId="urn:microsoft.com/office/officeart/2005/8/layout/vList2"/>
    <dgm:cxn modelId="{DDD77842-0EA7-4410-B2BE-5DBFB57BA378}" type="presParOf" srcId="{5B16CDDE-C391-4BE0-B38A-1CE55705A8B3}" destId="{03943239-2CEC-4FCD-B22B-607F7E94C66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A4272-6375-409F-92AF-938D2555DC2E}" type="datetimeFigureOut">
              <a:rPr lang="tr-TR" smtClean="0"/>
              <a:t>8.02.2021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4B0A-8A83-4865-A7CE-5CB56E38C773}" type="slidenum">
              <a:rPr lang="tr-TR" smtClean="0"/>
              <a:t>‹#›</a:t>
            </a:fld>
            <a:endParaRPr lang="tr-TR"/>
          </a:p>
        </p:txBody>
      </p:sp>
    </p:spTree>
    <p:extLst>
      <p:ext uri="{BB962C8B-B14F-4D97-AF65-F5344CB8AC3E}">
        <p14:creationId xmlns:p14="http://schemas.microsoft.com/office/powerpoint/2010/main" val="267965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5B1026B-C782-4F26-954F-64C708ACFEE8}"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236898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308354D-3FA1-4940-94AE-45DA7E51E86B}"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13066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BC9169B-85EC-4BC8-AE10-1A26020935B4}"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BB4FB0-E4F3-4ECF-874E-3A9E043BBE34}"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83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F0F37D7-7620-4059-B4A7-A44E45B708A0}" type="datetime1">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7272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F37D719-E2CD-4F9A-ABBB-2DAB1955F59C}" type="datetime1">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BB4FB0-E4F3-4ECF-874E-3A9E043BBE34}"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77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AE12968-D61C-4804-874C-1A5D5E6912CA}" type="datetime1">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465490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7A6DD79-CAE8-43F6-AEF9-25CBC91E6D10}"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80865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A898CF-B3E6-4D05-AD55-BC030DB07E16}"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125245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5E7DA4-BEA1-4874-9DED-7934870AC0C4}"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03764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5A361E-8201-484F-8921-40AC0EBD309A}" type="datetime1">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96159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9B88194-DE3A-48DD-8184-4B04E5FA8ECA}" type="datetime1">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428146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16972F3-3209-4990-80DD-34646E932A56}" type="datetime1">
              <a:rPr lang="tr-TR" smtClean="0"/>
              <a:t>8.02.2021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44336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47D3C01-76F6-41D8-B2F5-897F58A287D4}" type="datetime1">
              <a:rPr lang="tr-TR" smtClean="0"/>
              <a:t>8.02.2021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80020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C5CBF-2904-4177-9F81-986A84B611E8}" type="datetime1">
              <a:rPr lang="tr-TR" smtClean="0"/>
              <a:t>8.02.2021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29734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8DBB9D6-9DE5-4471-8F6A-22B7165431F7}" type="datetime1">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33101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4E10927-6DCA-4C6A-9B16-415AA6794C41}" type="datetime1">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BB4FB0-E4F3-4ECF-874E-3A9E043BBE34}" type="slidenum">
              <a:rPr lang="tr-TR" smtClean="0"/>
              <a:pPr/>
              <a:t>‹#›</a:t>
            </a:fld>
            <a:endParaRPr lang="tr-TR"/>
          </a:p>
        </p:txBody>
      </p:sp>
    </p:spTree>
    <p:extLst>
      <p:ext uri="{BB962C8B-B14F-4D97-AF65-F5344CB8AC3E}">
        <p14:creationId xmlns:p14="http://schemas.microsoft.com/office/powerpoint/2010/main" val="303852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E4447AE-5BDA-499D-AE17-F9B501239412}" type="datetime1">
              <a:rPr lang="tr-TR" smtClean="0"/>
              <a:t>8.02.2021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BB4FB0-E4F3-4ECF-874E-3A9E043BBE34}" type="slidenum">
              <a:rPr lang="tr-TR" smtClean="0"/>
              <a:pPr/>
              <a:t>‹#›</a:t>
            </a:fld>
            <a:endParaRPr lang="tr-TR"/>
          </a:p>
        </p:txBody>
      </p:sp>
    </p:spTree>
    <p:extLst>
      <p:ext uri="{BB962C8B-B14F-4D97-AF65-F5344CB8AC3E}">
        <p14:creationId xmlns:p14="http://schemas.microsoft.com/office/powerpoint/2010/main" val="45708400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30162" y="458614"/>
            <a:ext cx="8160403" cy="1230144"/>
          </a:xfrm>
          <a:effectLst>
            <a:glow rad="228600">
              <a:schemeClr val="accent4">
                <a:satMod val="175000"/>
                <a:alpha val="40000"/>
              </a:schemeClr>
            </a:glow>
          </a:effectLst>
        </p:spPr>
        <p:txBody>
          <a:bodyPr>
            <a:no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anose="02020602080505020303" pitchFamily="18" charset="0"/>
              </a:rPr>
              <a:t>ÇEVRE VE ŞEHİRCİLİK BAKANLIĞI</a:t>
            </a:r>
            <a:endPar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skerville Old Face" panose="02020602080505020303" pitchFamily="18" charset="0"/>
            </a:endParaRPr>
          </a:p>
        </p:txBody>
      </p:sp>
      <p:sp>
        <p:nvSpPr>
          <p:cNvPr id="3" name="Alt Başlık 2"/>
          <p:cNvSpPr>
            <a:spLocks noGrp="1"/>
          </p:cNvSpPr>
          <p:nvPr>
            <p:ph type="subTitle" idx="1"/>
          </p:nvPr>
        </p:nvSpPr>
        <p:spPr>
          <a:xfrm>
            <a:off x="1802675" y="2215978"/>
            <a:ext cx="9793378" cy="3661560"/>
          </a:xfrm>
        </p:spPr>
        <p:txBody>
          <a:bodyPr>
            <a:normAutofit fontScale="92500" lnSpcReduction="10000"/>
          </a:bodyPr>
          <a:lstStyle/>
          <a:p>
            <a:pPr algn="ctr"/>
            <a:r>
              <a:rPr lang="tr-TR" sz="5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5018 </a:t>
            </a:r>
            <a:r>
              <a:rPr lang="tr-TR" sz="5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SAYILI</a:t>
            </a:r>
            <a:r>
              <a:rPr lang="tr-TR" sz="5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tr-TR" sz="5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tr-TR" sz="5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KAMU MALİ YÖNETİMİ VE KONTROL KANUNU</a:t>
            </a:r>
          </a:p>
          <a:p>
            <a:pPr algn="ctr">
              <a:defRPr/>
            </a:pPr>
            <a:endParaRPr lang="tr-TR" b="1" dirty="0" smtClean="0">
              <a:solidFill>
                <a:schemeClr val="tx1">
                  <a:lumMod val="90000"/>
                  <a:lumOff val="10000"/>
                </a:schemeClr>
              </a:solidFill>
              <a:latin typeface="Times New Roman" pitchFamily="18" charset="0"/>
              <a:cs typeface="Times New Roman" pitchFamily="18" charset="0"/>
            </a:endParaRPr>
          </a:p>
          <a:p>
            <a:pPr algn="ctr">
              <a:defRPr/>
            </a:pPr>
            <a:r>
              <a:rPr lang="tr-TR" b="1" dirty="0" smtClean="0">
                <a:solidFill>
                  <a:schemeClr val="tx1">
                    <a:lumMod val="90000"/>
                    <a:lumOff val="10000"/>
                  </a:schemeClr>
                </a:solidFill>
                <a:latin typeface="Times New Roman" pitchFamily="18" charset="0"/>
                <a:cs typeface="Times New Roman" pitchFamily="18" charset="0"/>
              </a:rPr>
              <a:t>STRATEJİ </a:t>
            </a:r>
            <a:r>
              <a:rPr lang="tr-TR" b="1" dirty="0">
                <a:solidFill>
                  <a:schemeClr val="tx1">
                    <a:lumMod val="90000"/>
                    <a:lumOff val="10000"/>
                  </a:schemeClr>
                </a:solidFill>
                <a:latin typeface="Times New Roman" pitchFamily="18" charset="0"/>
                <a:cs typeface="Times New Roman" pitchFamily="18" charset="0"/>
              </a:rPr>
              <a:t>GELİŞTİRME </a:t>
            </a:r>
          </a:p>
          <a:p>
            <a:pPr algn="ctr">
              <a:defRPr/>
            </a:pPr>
            <a:r>
              <a:rPr lang="tr-TR" b="1" dirty="0" smtClean="0">
                <a:solidFill>
                  <a:schemeClr val="tx1">
                    <a:lumMod val="90000"/>
                    <a:lumOff val="10000"/>
                  </a:schemeClr>
                </a:solidFill>
                <a:latin typeface="Times New Roman" pitchFamily="18" charset="0"/>
                <a:cs typeface="Times New Roman" pitchFamily="18" charset="0"/>
              </a:rPr>
              <a:t>BAŞKANLIĞI</a:t>
            </a:r>
            <a:endParaRPr lang="tr-TR" b="1" dirty="0">
              <a:solidFill>
                <a:schemeClr val="tx1">
                  <a:lumMod val="90000"/>
                  <a:lumOff val="10000"/>
                </a:schemeClr>
              </a:solidFill>
              <a:latin typeface="Times New Roman" pitchFamily="18" charset="0"/>
              <a:cs typeface="Times New Roman" pitchFamily="18" charset="0"/>
            </a:endParaRPr>
          </a:p>
          <a:p>
            <a:endParaRPr lang="tr-TR" dirty="0"/>
          </a:p>
        </p:txBody>
      </p:sp>
      <p:pic>
        <p:nvPicPr>
          <p:cNvPr id="4" name="Resim 3"/>
          <p:cNvPicPr>
            <a:picLocks noChangeAspect="1"/>
          </p:cNvPicPr>
          <p:nvPr/>
        </p:nvPicPr>
        <p:blipFill>
          <a:blip r:embed="rId2"/>
          <a:stretch>
            <a:fillRect/>
          </a:stretch>
        </p:blipFill>
        <p:spPr>
          <a:xfrm>
            <a:off x="337751" y="60829"/>
            <a:ext cx="1565190" cy="1471408"/>
          </a:xfrm>
          <a:prstGeom prst="rect">
            <a:avLst/>
          </a:prstGeom>
        </p:spPr>
      </p:pic>
      <p:sp>
        <p:nvSpPr>
          <p:cNvPr id="5" name="Veri Yer Tutucusu 4"/>
          <p:cNvSpPr>
            <a:spLocks noGrp="1"/>
          </p:cNvSpPr>
          <p:nvPr>
            <p:ph type="dt" sz="half" idx="10"/>
          </p:nvPr>
        </p:nvSpPr>
        <p:spPr>
          <a:xfrm>
            <a:off x="10361612" y="6130437"/>
            <a:ext cx="1492637" cy="370396"/>
          </a:xfrm>
        </p:spPr>
        <p:txBody>
          <a:bodyPr/>
          <a:lstStyle/>
          <a:p>
            <a:fld id="{61758229-CFEF-44C6-9AED-AA966B9FA12D}" type="datetime1">
              <a:rPr lang="tr-TR" sz="1400" smtClean="0"/>
              <a:t>8.02.2021</a:t>
            </a:fld>
            <a:endParaRPr lang="tr-TR" sz="1400" dirty="0"/>
          </a:p>
        </p:txBody>
      </p:sp>
      <p:sp>
        <p:nvSpPr>
          <p:cNvPr id="6" name="Slayt Numarası Yer Tutucusu 5"/>
          <p:cNvSpPr>
            <a:spLocks noGrp="1"/>
          </p:cNvSpPr>
          <p:nvPr>
            <p:ph type="sldNum" sz="quarter" idx="12"/>
          </p:nvPr>
        </p:nvSpPr>
        <p:spPr/>
        <p:txBody>
          <a:bodyPr/>
          <a:lstStyle/>
          <a:p>
            <a:fld id="{D5BB4FB0-E4F3-4ECF-874E-3A9E043BBE34}" type="slidenum">
              <a:rPr lang="tr-TR" smtClean="0"/>
              <a:pPr/>
              <a:t>1</a:t>
            </a:fld>
            <a:endParaRPr lang="tr-TR"/>
          </a:p>
        </p:txBody>
      </p:sp>
    </p:spTree>
    <p:extLst>
      <p:ext uri="{BB962C8B-B14F-4D97-AF65-F5344CB8AC3E}">
        <p14:creationId xmlns:p14="http://schemas.microsoft.com/office/powerpoint/2010/main" val="205033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2941" y="624110"/>
            <a:ext cx="9601671" cy="1280890"/>
          </a:xfrm>
        </p:spPr>
        <p:txBody>
          <a:bodyPr>
            <a:normAutofit/>
          </a:bodyPr>
          <a:lstStyle/>
          <a:p>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HAZİNE BİRLİĞİ</a:t>
            </a:r>
            <a:r>
              <a:rPr lang="tr-TR" dirty="0" smtClean="0"/>
              <a:t/>
            </a:r>
            <a:br>
              <a:rPr lang="tr-TR" dirty="0" smtClean="0"/>
            </a:br>
            <a:r>
              <a:rPr lang="tr-TR" sz="2000" b="1" dirty="0" smtClean="0"/>
              <a:t>(</a:t>
            </a:r>
            <a:r>
              <a:rPr lang="tr-TR" sz="1800" b="1" dirty="0" smtClean="0"/>
              <a:t>md.6)</a:t>
            </a:r>
            <a:endParaRPr lang="tr-TR" sz="1800" b="1" dirty="0"/>
          </a:p>
        </p:txBody>
      </p:sp>
      <p:graphicFrame>
        <p:nvGraphicFramePr>
          <p:cNvPr id="4" name="3 İçerik Yer Tutucusu"/>
          <p:cNvGraphicFramePr>
            <a:graphicFrameLocks noGrp="1"/>
          </p:cNvGraphicFramePr>
          <p:nvPr>
            <p:ph idx="1"/>
          </p:nvPr>
        </p:nvGraphicFramePr>
        <p:xfrm>
          <a:off x="1436914" y="1841863"/>
          <a:ext cx="10450285" cy="478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0783330" y="81518"/>
            <a:ext cx="1330701" cy="1154157"/>
          </a:xfrm>
          <a:prstGeom prst="rect">
            <a:avLst/>
          </a:prstGeom>
        </p:spPr>
      </p:pic>
      <p:sp>
        <p:nvSpPr>
          <p:cNvPr id="5" name="Veri Yer Tutucusu 4"/>
          <p:cNvSpPr>
            <a:spLocks noGrp="1"/>
          </p:cNvSpPr>
          <p:nvPr>
            <p:ph type="dt" sz="half" idx="10"/>
          </p:nvPr>
        </p:nvSpPr>
        <p:spPr/>
        <p:txBody>
          <a:bodyPr/>
          <a:lstStyle/>
          <a:p>
            <a:fld id="{71317BF8-BB93-40D6-A992-AF8B8157908C}"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10</a:t>
            </a:fld>
            <a:endParaRPr lang="tr-TR"/>
          </a:p>
        </p:txBody>
      </p:sp>
    </p:spTree>
    <p:extLst>
      <p:ext uri="{BB962C8B-B14F-4D97-AF65-F5344CB8AC3E}">
        <p14:creationId xmlns:p14="http://schemas.microsoft.com/office/powerpoint/2010/main" val="93197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6103" y="287383"/>
            <a:ext cx="10084525" cy="1575951"/>
          </a:xfrm>
        </p:spPr>
        <p:txBody>
          <a:bodyPr>
            <a:no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 Kaynağının Kullanılmasının Genel Esasları</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927463" y="1306286"/>
            <a:ext cx="10577149" cy="5277394"/>
          </a:xfrm>
        </p:spPr>
        <p:txBody>
          <a:bodyPr>
            <a:normAutofit/>
          </a:bodyPr>
          <a:lstStyle/>
          <a:p>
            <a:pPr algn="ctr">
              <a:buClr>
                <a:srgbClr val="E22E99"/>
              </a:buClr>
              <a:buSzPct val="80000"/>
              <a:buNone/>
            </a:pPr>
            <a:r>
              <a:rPr lang="tr-TR" sz="2800" dirty="0">
                <a:solidFill>
                  <a:schemeClr val="tx1"/>
                </a:solidFill>
                <a:latin typeface="Times New Roman" pitchFamily="18" charset="0"/>
              </a:rPr>
              <a:t>Her türlü kamu kaynağının elde edilmesi ve kullanılmasında denetimin sağlanması amacıyla kamuoyunun  zamanında bilgilendirilmesi gerekir.</a:t>
            </a:r>
          </a:p>
          <a:p>
            <a:pPr algn="just">
              <a:buClr>
                <a:srgbClr val="E22E99"/>
              </a:buClr>
              <a:buSzPct val="80000"/>
              <a:buNone/>
            </a:pPr>
            <a:endParaRPr lang="tr-TR" dirty="0" smtClean="0">
              <a:solidFill>
                <a:schemeClr val="tx1"/>
              </a:solidFill>
              <a:latin typeface="Times New Roman" pitchFamily="18" charset="0"/>
            </a:endParaRPr>
          </a:p>
          <a:p>
            <a:pPr algn="just">
              <a:buClr>
                <a:srgbClr val="E22E99"/>
              </a:buClr>
              <a:buSzPct val="80000"/>
              <a:buNone/>
            </a:pPr>
            <a:endParaRPr lang="tr-TR" dirty="0" smtClean="0">
              <a:solidFill>
                <a:schemeClr val="tx1"/>
              </a:solidFill>
              <a:latin typeface="Times New Roman" pitchFamily="18" charset="0"/>
            </a:endParaRPr>
          </a:p>
          <a:p>
            <a:pPr algn="just">
              <a:buClr>
                <a:srgbClr val="E22E99"/>
              </a:buClr>
              <a:buSzPct val="80000"/>
              <a:buNone/>
            </a:pPr>
            <a:endParaRPr lang="tr-TR" dirty="0">
              <a:solidFill>
                <a:schemeClr val="tx1"/>
              </a:solidFill>
              <a:latin typeface="Times New Roman" pitchFamily="18" charset="0"/>
            </a:endParaRPr>
          </a:p>
          <a:p>
            <a:pPr algn="just">
              <a:buClr>
                <a:srgbClr val="E22E99"/>
              </a:buClr>
              <a:buSzPct val="80000"/>
              <a:buNone/>
            </a:pPr>
            <a:r>
              <a:rPr lang="tr-TR" dirty="0">
                <a:solidFill>
                  <a:schemeClr val="tx1"/>
                </a:solidFill>
                <a:latin typeface="Times New Roman" pitchFamily="18" charset="0"/>
              </a:rPr>
              <a:t>	</a:t>
            </a:r>
            <a:endParaRPr lang="tr-TR" dirty="0" smtClean="0">
              <a:solidFill>
                <a:schemeClr val="tx1"/>
              </a:solidFill>
              <a:latin typeface="Times New Roman" pitchFamily="18" charset="0"/>
            </a:endParaRPr>
          </a:p>
          <a:p>
            <a:pPr algn="just">
              <a:buClr>
                <a:srgbClr val="E22E99"/>
              </a:buClr>
              <a:buSzPct val="80000"/>
              <a:buNone/>
            </a:pPr>
            <a:endParaRPr lang="tr-TR" dirty="0">
              <a:solidFill>
                <a:schemeClr val="tx1"/>
              </a:solidFill>
              <a:latin typeface="Times New Roman" pitchFamily="18" charset="0"/>
            </a:endParaRPr>
          </a:p>
          <a:p>
            <a:pPr algn="just">
              <a:buClr>
                <a:srgbClr val="E22E99"/>
              </a:buClr>
              <a:buSzPct val="80000"/>
              <a:buNone/>
            </a:pPr>
            <a:endParaRPr lang="tr-TR" dirty="0" smtClean="0">
              <a:solidFill>
                <a:schemeClr val="tx1"/>
              </a:solidFill>
              <a:latin typeface="Times New Roman" pitchFamily="18" charset="0"/>
            </a:endParaRPr>
          </a:p>
          <a:p>
            <a:pPr algn="just">
              <a:buClr>
                <a:srgbClr val="E22E99"/>
              </a:buClr>
              <a:buSzPct val="80000"/>
              <a:buNone/>
            </a:pPr>
            <a:endParaRPr lang="tr-TR" dirty="0" smtClean="0">
              <a:solidFill>
                <a:schemeClr val="tx1"/>
              </a:solidFill>
              <a:latin typeface="Times New Roman" pitchFamily="18" charset="0"/>
            </a:endParaRPr>
          </a:p>
          <a:p>
            <a:pPr algn="just">
              <a:buClr>
                <a:srgbClr val="E22E99"/>
              </a:buClr>
              <a:buSzPct val="80000"/>
              <a:buNone/>
            </a:pPr>
            <a:endParaRPr lang="tr-TR" sz="2400" dirty="0" smtClean="0">
              <a:solidFill>
                <a:schemeClr val="tx1"/>
              </a:solidFill>
              <a:latin typeface="Times New Roman" pitchFamily="18" charset="0"/>
            </a:endParaRPr>
          </a:p>
          <a:p>
            <a:pPr algn="just">
              <a:buClr>
                <a:srgbClr val="E22E99"/>
              </a:buClr>
              <a:buSzPct val="80000"/>
              <a:buNone/>
            </a:pPr>
            <a:r>
              <a:rPr lang="tr-TR" sz="2400" dirty="0" smtClean="0">
                <a:solidFill>
                  <a:schemeClr val="tx1"/>
                </a:solidFill>
                <a:latin typeface="Times New Roman" pitchFamily="18" charset="0"/>
              </a:rPr>
              <a:t>kavramları </a:t>
            </a:r>
            <a:r>
              <a:rPr lang="tr-TR" sz="2400" dirty="0">
                <a:solidFill>
                  <a:schemeClr val="tx1"/>
                </a:solidFill>
                <a:latin typeface="Times New Roman" pitchFamily="18" charset="0"/>
              </a:rPr>
              <a:t>çerçevesinde yürütülen faaliyetlerle yerine getirilir.</a:t>
            </a:r>
          </a:p>
          <a:p>
            <a:endParaRPr lang="tr-TR" dirty="0"/>
          </a:p>
        </p:txBody>
      </p:sp>
      <p:graphicFrame>
        <p:nvGraphicFramePr>
          <p:cNvPr id="6" name="Diyagram 5"/>
          <p:cNvGraphicFramePr/>
          <p:nvPr>
            <p:extLst>
              <p:ext uri="{D42A27DB-BD31-4B8C-83A1-F6EECF244321}">
                <p14:modId xmlns:p14="http://schemas.microsoft.com/office/powerpoint/2010/main" val="1175502012"/>
              </p:ext>
            </p:extLst>
          </p:nvPr>
        </p:nvGraphicFramePr>
        <p:xfrm>
          <a:off x="1423852" y="2782390"/>
          <a:ext cx="9209314" cy="309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stretch>
            <a:fillRect/>
          </a:stretch>
        </p:blipFill>
        <p:spPr>
          <a:xfrm>
            <a:off x="11161687" y="0"/>
            <a:ext cx="1030313" cy="1085182"/>
          </a:xfrm>
          <a:prstGeom prst="rect">
            <a:avLst/>
          </a:prstGeom>
        </p:spPr>
      </p:pic>
      <p:sp>
        <p:nvSpPr>
          <p:cNvPr id="5" name="Veri Yer Tutucusu 4"/>
          <p:cNvSpPr>
            <a:spLocks noGrp="1"/>
          </p:cNvSpPr>
          <p:nvPr>
            <p:ph type="dt" sz="half" idx="10"/>
          </p:nvPr>
        </p:nvSpPr>
        <p:spPr/>
        <p:txBody>
          <a:bodyPr/>
          <a:lstStyle/>
          <a:p>
            <a:fld id="{D547F1DC-8B6B-4BB7-A5D7-BD09129B98B2}"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11</a:t>
            </a:fld>
            <a:endParaRPr lang="tr-TR"/>
          </a:p>
        </p:txBody>
      </p:sp>
    </p:spTree>
    <p:extLst>
      <p:ext uri="{BB962C8B-B14F-4D97-AF65-F5344CB8AC3E}">
        <p14:creationId xmlns:p14="http://schemas.microsoft.com/office/powerpoint/2010/main" val="119778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MALİ SAYDAMLIK</a:t>
            </a:r>
            <a:b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2000" b="1" dirty="0" smtClean="0"/>
              <a:t>(</a:t>
            </a:r>
            <a:r>
              <a:rPr lang="tr-TR" sz="2000" b="1" dirty="0"/>
              <a:t>md.7)</a:t>
            </a:r>
          </a:p>
        </p:txBody>
      </p:sp>
      <p:sp>
        <p:nvSpPr>
          <p:cNvPr id="3" name="İçerik Yer Tutucusu 2"/>
          <p:cNvSpPr>
            <a:spLocks noGrp="1"/>
          </p:cNvSpPr>
          <p:nvPr>
            <p:ph idx="1"/>
          </p:nvPr>
        </p:nvSpPr>
        <p:spPr>
          <a:xfrm>
            <a:off x="1371600" y="1854926"/>
            <a:ext cx="10293531" cy="4056296"/>
          </a:xfrm>
        </p:spPr>
        <p:txBody>
          <a:bodyPr/>
          <a:lstStyle/>
          <a:p>
            <a:pPr marL="0" indent="0" algn="ctr">
              <a:buNone/>
            </a:pPr>
            <a:r>
              <a:rPr lang="tr-TR" sz="2800" dirty="0"/>
              <a:t>Kamu kaynağının elde edilmesi ve kullanılmasında denetimin sağlanması amacıyla kamuoyunun zamanında bilgilendirilmesi mali saydamlığı oluşturur. </a:t>
            </a:r>
          </a:p>
          <a:p>
            <a:endParaRPr lang="tr-TR" dirty="0" smtClean="0"/>
          </a:p>
          <a:p>
            <a:r>
              <a:rPr lang="tr-TR" sz="2000" dirty="0" smtClean="0"/>
              <a:t>Kamu Mali Yönetiminin tüm aşamalarının </a:t>
            </a:r>
            <a:r>
              <a:rPr lang="tr-TR" sz="2000" b="1" dirty="0" smtClean="0"/>
              <a:t>kamuoyuna açık, ulaşılabilir </a:t>
            </a:r>
            <a:r>
              <a:rPr lang="tr-TR" sz="2000" dirty="0" smtClean="0"/>
              <a:t>olması</a:t>
            </a:r>
            <a:r>
              <a:rPr lang="tr-TR" dirty="0" smtClean="0"/>
              <a:t> </a:t>
            </a:r>
          </a:p>
          <a:p>
            <a:pPr marL="0" indent="0">
              <a:buNone/>
            </a:pPr>
            <a:r>
              <a:rPr lang="tr-TR" i="1" dirty="0">
                <a:solidFill>
                  <a:srgbClr val="C00000"/>
                </a:solidFill>
              </a:rPr>
              <a:t>(Stratejik planlar ile bütçelerin hazırlanması, yetkili organlarda görüşülmesi, uygulanması ve uygulama sonuçları ile raporların kamuoyuna açık </a:t>
            </a:r>
            <a:r>
              <a:rPr lang="tr-TR" i="1" dirty="0" smtClean="0">
                <a:solidFill>
                  <a:srgbClr val="C00000"/>
                </a:solidFill>
              </a:rPr>
              <a:t>olması)</a:t>
            </a:r>
            <a:endParaRPr lang="tr-TR" i="1" dirty="0">
              <a:solidFill>
                <a:srgbClr val="C00000"/>
              </a:solidFill>
            </a:endParaRPr>
          </a:p>
          <a:p>
            <a:r>
              <a:rPr lang="tr-TR" dirty="0" smtClean="0"/>
              <a:t>Görev </a:t>
            </a:r>
            <a:r>
              <a:rPr lang="tr-TR" dirty="0"/>
              <a:t>yetki ve sorumlulukların açık olarak </a:t>
            </a:r>
            <a:r>
              <a:rPr lang="tr-TR" dirty="0" smtClean="0"/>
              <a:t>tanımlanması</a:t>
            </a:r>
          </a:p>
          <a:p>
            <a:r>
              <a:rPr lang="tr-TR" dirty="0"/>
              <a:t>Kamu hesaplarının </a:t>
            </a:r>
            <a:r>
              <a:rPr lang="tr-TR" b="1" dirty="0"/>
              <a:t>standart bir muhasebe sistemi</a:t>
            </a:r>
            <a:r>
              <a:rPr lang="tr-TR" dirty="0"/>
              <a:t> ve genel kabul görmüş </a:t>
            </a:r>
            <a:r>
              <a:rPr lang="tr-TR" dirty="0" smtClean="0"/>
              <a:t>muhasebe prensiplerine </a:t>
            </a:r>
            <a:r>
              <a:rPr lang="tr-TR" dirty="0"/>
              <a:t>uygun bir muhasebe düzenine göre oluşturulması,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869" y="5525589"/>
            <a:ext cx="3050283" cy="1332410"/>
          </a:xfrm>
          <a:prstGeom prst="rect">
            <a:avLst/>
          </a:prstGeom>
        </p:spPr>
      </p:pic>
      <p:pic>
        <p:nvPicPr>
          <p:cNvPr id="5" name="Resim 4"/>
          <p:cNvPicPr>
            <a:picLocks noChangeAspect="1"/>
          </p:cNvPicPr>
          <p:nvPr/>
        </p:nvPicPr>
        <p:blipFill>
          <a:blip r:embed="rId3"/>
          <a:stretch>
            <a:fillRect/>
          </a:stretch>
        </p:blipFill>
        <p:spPr>
          <a:xfrm>
            <a:off x="10585623" y="81518"/>
            <a:ext cx="1514406" cy="1595055"/>
          </a:xfrm>
          <a:prstGeom prst="rect">
            <a:avLst/>
          </a:prstGeom>
        </p:spPr>
      </p:pic>
      <p:sp>
        <p:nvSpPr>
          <p:cNvPr id="6" name="Veri Yer Tutucusu 5"/>
          <p:cNvSpPr>
            <a:spLocks noGrp="1"/>
          </p:cNvSpPr>
          <p:nvPr>
            <p:ph type="dt" sz="half" idx="10"/>
          </p:nvPr>
        </p:nvSpPr>
        <p:spPr/>
        <p:txBody>
          <a:bodyPr/>
          <a:lstStyle/>
          <a:p>
            <a:fld id="{07D3B2F2-152F-4F81-B0A1-9BDCCEFC9D28}"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12</a:t>
            </a:fld>
            <a:endParaRPr lang="tr-TR"/>
          </a:p>
        </p:txBody>
      </p:sp>
    </p:spTree>
    <p:extLst>
      <p:ext uri="{BB962C8B-B14F-4D97-AF65-F5344CB8AC3E}">
        <p14:creationId xmlns:p14="http://schemas.microsoft.com/office/powerpoint/2010/main" val="409608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8617" y="624110"/>
            <a:ext cx="9914709" cy="1280890"/>
          </a:xfrm>
        </p:spPr>
        <p:txBody>
          <a:bodyPr>
            <a:normAutofit fontScale="90000"/>
          </a:bodyPr>
          <a:lstStyle/>
          <a:p>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HESAP VERME SORUMLULUĞU</a:t>
            </a:r>
            <a:b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3100" b="1" dirty="0" smtClean="0"/>
              <a:t>(md.8</a:t>
            </a:r>
            <a:r>
              <a:rPr lang="tr-TR" sz="3100" b="1" dirty="0"/>
              <a:t>)</a:t>
            </a:r>
            <a:r>
              <a:rPr lang="tr-TR" dirty="0"/>
              <a:t> </a:t>
            </a:r>
          </a:p>
        </p:txBody>
      </p:sp>
      <p:graphicFrame>
        <p:nvGraphicFramePr>
          <p:cNvPr id="5" name="4 İçerik Yer Tutucusu"/>
          <p:cNvGraphicFramePr>
            <a:graphicFrameLocks noGrp="1"/>
          </p:cNvGraphicFramePr>
          <p:nvPr>
            <p:ph idx="1"/>
          </p:nvPr>
        </p:nvGraphicFramePr>
        <p:xfrm>
          <a:off x="901336" y="1985553"/>
          <a:ext cx="10933613" cy="458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1161687" y="966"/>
            <a:ext cx="1030313" cy="1085182"/>
          </a:xfrm>
          <a:prstGeom prst="rect">
            <a:avLst/>
          </a:prstGeom>
        </p:spPr>
      </p:pic>
      <p:sp>
        <p:nvSpPr>
          <p:cNvPr id="4" name="Veri Yer Tutucusu 3"/>
          <p:cNvSpPr>
            <a:spLocks noGrp="1"/>
          </p:cNvSpPr>
          <p:nvPr>
            <p:ph type="dt" sz="half" idx="10"/>
          </p:nvPr>
        </p:nvSpPr>
        <p:spPr/>
        <p:txBody>
          <a:bodyPr/>
          <a:lstStyle/>
          <a:p>
            <a:fld id="{327739FE-8494-41D2-BA0D-B10A01485380}"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13</a:t>
            </a:fld>
            <a:endParaRPr lang="tr-TR"/>
          </a:p>
        </p:txBody>
      </p:sp>
    </p:spTree>
    <p:extLst>
      <p:ext uri="{BB962C8B-B14F-4D97-AF65-F5344CB8AC3E}">
        <p14:creationId xmlns:p14="http://schemas.microsoft.com/office/powerpoint/2010/main" val="147115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5555" y="352697"/>
            <a:ext cx="9519058" cy="1552303"/>
          </a:xfrm>
        </p:spPr>
        <p:txBody>
          <a:bodyPr>
            <a:normAutofit/>
          </a:bodyPr>
          <a:lstStyle/>
          <a:p>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Stratejik Planlama Ve Performans Esaslı </a:t>
            </a: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Bütçeleme</a:t>
            </a: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2200" b="1" dirty="0">
                <a:solidFill>
                  <a:srgbClr val="000000">
                    <a:lumMod val="85000"/>
                    <a:lumOff val="15000"/>
                  </a:srgbClr>
                </a:solidFill>
              </a:rPr>
              <a:t>(md.9)</a:t>
            </a:r>
            <a:endParaRPr lang="tr-TR" sz="5400" b="1" dirty="0">
              <a:ln w="1905"/>
              <a:solidFill>
                <a:schemeClr val="tx1">
                  <a:lumMod val="95000"/>
                  <a:lumOff val="5000"/>
                </a:schemeClr>
              </a:soli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1988320" y="1905000"/>
            <a:ext cx="9872754" cy="4404360"/>
          </a:xfrm>
        </p:spPr>
        <p:txBody>
          <a:bodyPr>
            <a:normAutofit lnSpcReduction="10000"/>
          </a:bodyPr>
          <a:lstStyle/>
          <a:p>
            <a:pPr marL="0" indent="0" algn="ctr">
              <a:buNone/>
            </a:pPr>
            <a:r>
              <a:rPr lang="tr-TR" sz="2800" b="1" dirty="0"/>
              <a:t>Kamu idarelerinin orta ve uzun vadeli amaçlarını, temel ilke ve politikalarını, hedef ve önceliklerini, performans ölçütlerini, bunlara ulaşmak için izlenecek yöntemler ile kaynak dağılımlarını içeren </a:t>
            </a:r>
            <a:r>
              <a:rPr lang="tr-TR" sz="2800" b="1" dirty="0" smtClean="0"/>
              <a:t>plandır.</a:t>
            </a:r>
            <a:endParaRPr lang="tr-TR" sz="2800" b="1" dirty="0"/>
          </a:p>
          <a:p>
            <a:pPr algn="ctr"/>
            <a:endParaRPr lang="tr-TR" dirty="0" smtClean="0"/>
          </a:p>
          <a:p>
            <a:r>
              <a:rPr lang="tr-TR" sz="2800" dirty="0" smtClean="0"/>
              <a:t>Vizyon-misyon</a:t>
            </a:r>
          </a:p>
          <a:p>
            <a:r>
              <a:rPr lang="tr-TR" sz="2800" dirty="0" smtClean="0"/>
              <a:t>Bunlara uygun amaç ve hedefler belirlenir</a:t>
            </a:r>
          </a:p>
          <a:p>
            <a:r>
              <a:rPr lang="tr-TR" sz="2800" dirty="0" smtClean="0"/>
              <a:t>Ölçülebilir göstergeler geliştirir.</a:t>
            </a:r>
          </a:p>
          <a:p>
            <a:r>
              <a:rPr lang="tr-TR" sz="2800" dirty="0" smtClean="0"/>
              <a:t>İzleme ve değerlendirme süreci</a:t>
            </a:r>
          </a:p>
        </p:txBody>
      </p:sp>
      <p:pic>
        <p:nvPicPr>
          <p:cNvPr id="4" name="Resim 3"/>
          <p:cNvPicPr>
            <a:picLocks noChangeAspect="1"/>
          </p:cNvPicPr>
          <p:nvPr/>
        </p:nvPicPr>
        <p:blipFill>
          <a:blip r:embed="rId2"/>
          <a:stretch>
            <a:fillRect/>
          </a:stretch>
        </p:blipFill>
        <p:spPr>
          <a:xfrm>
            <a:off x="11083719" y="126734"/>
            <a:ext cx="1030313" cy="1085182"/>
          </a:xfrm>
          <a:prstGeom prst="rect">
            <a:avLst/>
          </a:prstGeom>
        </p:spPr>
      </p:pic>
      <p:sp>
        <p:nvSpPr>
          <p:cNvPr id="5" name="Veri Yer Tutucusu 4"/>
          <p:cNvSpPr>
            <a:spLocks noGrp="1"/>
          </p:cNvSpPr>
          <p:nvPr>
            <p:ph type="dt" sz="half" idx="10"/>
          </p:nvPr>
        </p:nvSpPr>
        <p:spPr/>
        <p:txBody>
          <a:bodyPr/>
          <a:lstStyle/>
          <a:p>
            <a:fld id="{9FBDFF79-CDCB-4B3E-AE15-BE26406959EB}"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14</a:t>
            </a:fld>
            <a:endParaRPr lang="tr-TR"/>
          </a:p>
        </p:txBody>
      </p:sp>
    </p:spTree>
    <p:extLst>
      <p:ext uri="{BB962C8B-B14F-4D97-AF65-F5344CB8AC3E}">
        <p14:creationId xmlns:p14="http://schemas.microsoft.com/office/powerpoint/2010/main" val="298145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6752" y="322729"/>
            <a:ext cx="8848165" cy="1582271"/>
          </a:xfrm>
        </p:spPr>
        <p:txBody>
          <a:bodyPr>
            <a:normAutofit/>
          </a:bodyPr>
          <a:lstStyle/>
          <a:p>
            <a:r>
              <a:rPr lang="tr-T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PERFORMANS ESASLI BÜTÇELEME</a:t>
            </a:r>
            <a:endParaRPr lang="tr-T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1250577" y="1438834"/>
            <a:ext cx="6306670" cy="5163672"/>
          </a:xfrm>
        </p:spPr>
        <p:txBody>
          <a:bodyPr/>
          <a:lstStyle/>
          <a:p>
            <a:r>
              <a:rPr lang="tr-TR" dirty="0"/>
              <a:t> </a:t>
            </a:r>
            <a:r>
              <a:rPr lang="tr-TR" dirty="0" smtClean="0"/>
              <a:t>Kamu </a:t>
            </a:r>
            <a:r>
              <a:rPr lang="tr-TR" dirty="0"/>
              <a:t>kurumlarının uzun vadeli amaç ve hedeflerini belirleyen, kamu kaynağının bu amaç ve hedeflere göre tahsis edilmesini ve kullanılmasını sağlayan, performans ölçümü yapılmasına imkan </a:t>
            </a:r>
            <a:r>
              <a:rPr lang="tr-TR" dirty="0" smtClean="0"/>
              <a:t>tanıması</a:t>
            </a:r>
            <a:endParaRPr lang="tr-TR" dirty="0"/>
          </a:p>
          <a:p>
            <a:endParaRPr lang="tr-TR" dirty="0" smtClean="0"/>
          </a:p>
          <a:p>
            <a:endParaRPr lang="tr-TR" dirty="0" smtClean="0"/>
          </a:p>
          <a:p>
            <a:r>
              <a:rPr lang="tr-TR" dirty="0" smtClean="0"/>
              <a:t>Kamu </a:t>
            </a:r>
            <a:r>
              <a:rPr lang="tr-TR" dirty="0"/>
              <a:t>idareleri, yürütecekleri faaliyet ve projeler ile bunların kaynak ihtiyacını, performans hedef ve göstergelerini içeren performans programı hazırlar.</a:t>
            </a:r>
          </a:p>
          <a:p>
            <a:endParaRPr lang="tr-TR" dirty="0"/>
          </a:p>
        </p:txBody>
      </p:sp>
      <p:pic>
        <p:nvPicPr>
          <p:cNvPr id="4" name="Resim 3"/>
          <p:cNvPicPr>
            <a:picLocks noChangeAspect="1"/>
          </p:cNvPicPr>
          <p:nvPr/>
        </p:nvPicPr>
        <p:blipFill>
          <a:blip r:embed="rId2"/>
          <a:stretch>
            <a:fillRect/>
          </a:stretch>
        </p:blipFill>
        <p:spPr>
          <a:xfrm>
            <a:off x="5325035" y="927847"/>
            <a:ext cx="8834718" cy="5634318"/>
          </a:xfrm>
          <a:prstGeom prst="rect">
            <a:avLst/>
          </a:prstGeom>
        </p:spPr>
      </p:pic>
      <p:pic>
        <p:nvPicPr>
          <p:cNvPr id="5" name="Resim 4"/>
          <p:cNvPicPr>
            <a:picLocks noChangeAspect="1"/>
          </p:cNvPicPr>
          <p:nvPr/>
        </p:nvPicPr>
        <p:blipFill>
          <a:blip r:embed="rId3"/>
          <a:stretch>
            <a:fillRect/>
          </a:stretch>
        </p:blipFill>
        <p:spPr>
          <a:xfrm>
            <a:off x="11100195" y="82697"/>
            <a:ext cx="1030313" cy="1085182"/>
          </a:xfrm>
          <a:prstGeom prst="rect">
            <a:avLst/>
          </a:prstGeom>
        </p:spPr>
      </p:pic>
      <p:sp>
        <p:nvSpPr>
          <p:cNvPr id="6" name="Veri Yer Tutucusu 5"/>
          <p:cNvSpPr>
            <a:spLocks noGrp="1"/>
          </p:cNvSpPr>
          <p:nvPr>
            <p:ph type="dt" sz="half" idx="10"/>
          </p:nvPr>
        </p:nvSpPr>
        <p:spPr/>
        <p:txBody>
          <a:bodyPr/>
          <a:lstStyle/>
          <a:p>
            <a:fld id="{8E9F7D24-F4AA-493B-A57B-B6E31087B7B0}"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15</a:t>
            </a:fld>
            <a:endParaRPr lang="tr-TR"/>
          </a:p>
        </p:txBody>
      </p:sp>
    </p:spTree>
    <p:extLst>
      <p:ext uri="{BB962C8B-B14F-4D97-AF65-F5344CB8AC3E}">
        <p14:creationId xmlns:p14="http://schemas.microsoft.com/office/powerpoint/2010/main" val="402199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4927" y="339634"/>
            <a:ext cx="9649686" cy="1565366"/>
          </a:xfrm>
        </p:spPr>
        <p:txBody>
          <a:bodyPr>
            <a:noAutofit/>
          </a:bodyPr>
          <a:lstStyle/>
          <a:p>
            <a:r>
              <a:rPr lang="tr-T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tr-T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tr-T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1567543" y="666206"/>
            <a:ext cx="10371907" cy="5786845"/>
          </a:xfrm>
        </p:spPr>
        <p:txBody>
          <a:bodyPr/>
          <a:lstStyle/>
          <a:p>
            <a:pPr algn="just">
              <a:buNone/>
            </a:pPr>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PERFORMANS PROGRAMI: </a:t>
            </a:r>
            <a:r>
              <a:rPr lang="tr-TR" sz="2400" dirty="0" smtClean="0"/>
              <a:t>Bir kamu idaresinin performans hedeflerini, hedefe ulaşmak için yürüteceği faaliyetleri, kaynak ihtiyacı ve performans göstergelerini içeren programdır.</a:t>
            </a:r>
          </a:p>
          <a:p>
            <a:endParaRPr lang="tr-TR" sz="2400" dirty="0" smtClean="0"/>
          </a:p>
          <a:p>
            <a:r>
              <a:rPr lang="tr-TR" sz="2400" dirty="0" smtClean="0"/>
              <a:t>Performans </a:t>
            </a:r>
            <a:r>
              <a:rPr lang="tr-TR" sz="2400" dirty="0"/>
              <a:t>programı, stratejik plan </a:t>
            </a:r>
            <a:r>
              <a:rPr lang="tr-TR" sz="2400" dirty="0" smtClean="0"/>
              <a:t>ve bütçe </a:t>
            </a:r>
            <a:r>
              <a:rPr lang="tr-TR" sz="2400" dirty="0"/>
              <a:t>ilişkisinin kurulmasını sağlayan </a:t>
            </a:r>
            <a:r>
              <a:rPr lang="tr-TR" sz="2400" dirty="0" smtClean="0"/>
              <a:t>araçtır.</a:t>
            </a:r>
          </a:p>
          <a:p>
            <a:pPr>
              <a:buNone/>
            </a:pPr>
            <a:endParaRPr lang="tr-TR" dirty="0" smtClean="0"/>
          </a:p>
          <a:p>
            <a:pPr algn="just">
              <a:buNone/>
            </a:pPr>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FAALİYET RAPORU: </a:t>
            </a:r>
            <a:r>
              <a:rPr lang="tr-TR" sz="2400" dirty="0" smtClean="0"/>
              <a:t>Kurumların </a:t>
            </a:r>
            <a:r>
              <a:rPr lang="tr-TR" sz="2400" dirty="0"/>
              <a:t>stratejik plan ve performans programına göre yürüttükleri faaliyetlerin </a:t>
            </a:r>
            <a:r>
              <a:rPr lang="tr-TR" sz="2400" dirty="0" smtClean="0"/>
              <a:t>performans göstergelerince </a:t>
            </a:r>
            <a:r>
              <a:rPr lang="tr-TR" sz="2400" dirty="0"/>
              <a:t>gerçekleşme sonuçlarına yer veren, sapmaların nedenlerini açıklayan ayrıca kurum hakkında idari ve mali bilgileri de içeren kapsamlı bir rapordur.</a:t>
            </a:r>
            <a:endParaRPr lang="tr-TR" sz="2400" dirty="0" smtClean="0"/>
          </a:p>
          <a:p>
            <a:endParaRPr lang="tr-TR" dirty="0"/>
          </a:p>
        </p:txBody>
      </p:sp>
      <p:pic>
        <p:nvPicPr>
          <p:cNvPr id="4" name="Resim 3"/>
          <p:cNvPicPr>
            <a:picLocks noChangeAspect="1"/>
          </p:cNvPicPr>
          <p:nvPr/>
        </p:nvPicPr>
        <p:blipFill>
          <a:blip r:embed="rId2"/>
          <a:stretch>
            <a:fillRect/>
          </a:stretch>
        </p:blipFill>
        <p:spPr>
          <a:xfrm>
            <a:off x="11126555" y="37135"/>
            <a:ext cx="1030313" cy="803124"/>
          </a:xfrm>
          <a:prstGeom prst="rect">
            <a:avLst/>
          </a:prstGeom>
        </p:spPr>
      </p:pic>
      <p:sp>
        <p:nvSpPr>
          <p:cNvPr id="5" name="Veri Yer Tutucusu 4"/>
          <p:cNvSpPr>
            <a:spLocks noGrp="1"/>
          </p:cNvSpPr>
          <p:nvPr>
            <p:ph type="dt" sz="half" idx="10"/>
          </p:nvPr>
        </p:nvSpPr>
        <p:spPr/>
        <p:txBody>
          <a:bodyPr/>
          <a:lstStyle/>
          <a:p>
            <a:fld id="{07D69E13-5AB1-4BAC-B407-6E463434B39C}"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16</a:t>
            </a:fld>
            <a:endParaRPr lang="tr-TR"/>
          </a:p>
        </p:txBody>
      </p:sp>
    </p:spTree>
    <p:extLst>
      <p:ext uri="{BB962C8B-B14F-4D97-AF65-F5344CB8AC3E}">
        <p14:creationId xmlns:p14="http://schemas.microsoft.com/office/powerpoint/2010/main" val="253662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49586888"/>
              </p:ext>
            </p:extLst>
          </p:nvPr>
        </p:nvGraphicFramePr>
        <p:xfrm>
          <a:off x="1358537" y="300446"/>
          <a:ext cx="10289767" cy="633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a:stretch>
            <a:fillRect/>
          </a:stretch>
        </p:blipFill>
        <p:spPr>
          <a:xfrm>
            <a:off x="11161687" y="0"/>
            <a:ext cx="1030313" cy="1085182"/>
          </a:xfrm>
          <a:prstGeom prst="rect">
            <a:avLst/>
          </a:prstGeom>
        </p:spPr>
      </p:pic>
      <p:sp>
        <p:nvSpPr>
          <p:cNvPr id="3" name="Veri Yer Tutucusu 2"/>
          <p:cNvSpPr>
            <a:spLocks noGrp="1"/>
          </p:cNvSpPr>
          <p:nvPr>
            <p:ph type="dt" sz="half" idx="10"/>
          </p:nvPr>
        </p:nvSpPr>
        <p:spPr/>
        <p:txBody>
          <a:bodyPr/>
          <a:lstStyle/>
          <a:p>
            <a:fld id="{6870A536-5B9D-4989-8A2A-94A28402F112}"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17</a:t>
            </a:fld>
            <a:endParaRPr lang="tr-TR"/>
          </a:p>
        </p:txBody>
      </p:sp>
    </p:spTree>
    <p:extLst>
      <p:ext uri="{BB962C8B-B14F-4D97-AF65-F5344CB8AC3E}">
        <p14:creationId xmlns:p14="http://schemas.microsoft.com/office/powerpoint/2010/main" val="419114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16480744"/>
              </p:ext>
            </p:extLst>
          </p:nvPr>
        </p:nvGraphicFramePr>
        <p:xfrm>
          <a:off x="864972" y="783771"/>
          <a:ext cx="10713781" cy="5678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1006256" y="26341"/>
            <a:ext cx="1124724" cy="1184621"/>
          </a:xfrm>
          <a:prstGeom prst="rect">
            <a:avLst/>
          </a:prstGeom>
        </p:spPr>
      </p:pic>
      <p:sp>
        <p:nvSpPr>
          <p:cNvPr id="2" name="Veri Yer Tutucusu 1"/>
          <p:cNvSpPr>
            <a:spLocks noGrp="1"/>
          </p:cNvSpPr>
          <p:nvPr>
            <p:ph type="dt" sz="half" idx="10"/>
          </p:nvPr>
        </p:nvSpPr>
        <p:spPr/>
        <p:txBody>
          <a:bodyPr/>
          <a:lstStyle/>
          <a:p>
            <a:fld id="{831C6A28-7746-40DC-B84B-2D13676ADD4C}"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18</a:t>
            </a:fld>
            <a:endParaRPr lang="tr-TR"/>
          </a:p>
        </p:txBody>
      </p:sp>
    </p:spTree>
    <p:extLst>
      <p:ext uri="{BB962C8B-B14F-4D97-AF65-F5344CB8AC3E}">
        <p14:creationId xmlns:p14="http://schemas.microsoft.com/office/powerpoint/2010/main" val="91383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3487" y="365760"/>
            <a:ext cx="9741126" cy="1539240"/>
          </a:xfrm>
        </p:spPr>
        <p:txBody>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2019-2023</a:t>
            </a:r>
            <a:r>
              <a:rPr lang="tr-TR" dirty="0" smtClean="0"/>
              <a:t> </a:t>
            </a:r>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Bakanlığımız Stratejik Planı</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60" y="1031967"/>
            <a:ext cx="8987245" cy="58260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Resim 2"/>
          <p:cNvPicPr>
            <a:picLocks noChangeAspect="1"/>
          </p:cNvPicPr>
          <p:nvPr/>
        </p:nvPicPr>
        <p:blipFill>
          <a:blip r:embed="rId3"/>
          <a:stretch>
            <a:fillRect/>
          </a:stretch>
        </p:blipFill>
        <p:spPr>
          <a:xfrm>
            <a:off x="1639438" y="2785816"/>
            <a:ext cx="8913124" cy="1286367"/>
          </a:xfrm>
          <a:prstGeom prst="rect">
            <a:avLst/>
          </a:prstGeom>
        </p:spPr>
      </p:pic>
      <p:pic>
        <p:nvPicPr>
          <p:cNvPr id="5" name="Resim 4"/>
          <p:cNvPicPr>
            <a:picLocks noChangeAspect="1"/>
          </p:cNvPicPr>
          <p:nvPr/>
        </p:nvPicPr>
        <p:blipFill>
          <a:blip r:embed="rId3"/>
          <a:stretch>
            <a:fillRect/>
          </a:stretch>
        </p:blipFill>
        <p:spPr>
          <a:xfrm>
            <a:off x="1791838" y="2938216"/>
            <a:ext cx="8913124" cy="1286367"/>
          </a:xfrm>
          <a:prstGeom prst="rect">
            <a:avLst/>
          </a:prstGeom>
        </p:spPr>
      </p:pic>
      <p:pic>
        <p:nvPicPr>
          <p:cNvPr id="6" name="Resim 5"/>
          <p:cNvPicPr>
            <a:picLocks noChangeAspect="1"/>
          </p:cNvPicPr>
          <p:nvPr/>
        </p:nvPicPr>
        <p:blipFill>
          <a:blip r:embed="rId4"/>
          <a:stretch>
            <a:fillRect/>
          </a:stretch>
        </p:blipFill>
        <p:spPr>
          <a:xfrm>
            <a:off x="11250900" y="0"/>
            <a:ext cx="979046" cy="1031967"/>
          </a:xfrm>
          <a:prstGeom prst="rect">
            <a:avLst/>
          </a:prstGeom>
        </p:spPr>
      </p:pic>
      <p:sp>
        <p:nvSpPr>
          <p:cNvPr id="7" name="Veri Yer Tutucusu 6"/>
          <p:cNvSpPr>
            <a:spLocks noGrp="1"/>
          </p:cNvSpPr>
          <p:nvPr>
            <p:ph type="dt" sz="half" idx="10"/>
          </p:nvPr>
        </p:nvSpPr>
        <p:spPr/>
        <p:txBody>
          <a:bodyPr/>
          <a:lstStyle/>
          <a:p>
            <a:fld id="{1139A3A4-A808-458E-8C04-BB02BC2E3B25}" type="datetime1">
              <a:rPr lang="tr-TR" smtClean="0"/>
              <a:t>8.02.2021</a:t>
            </a:fld>
            <a:endParaRPr lang="tr-TR"/>
          </a:p>
        </p:txBody>
      </p:sp>
      <p:sp>
        <p:nvSpPr>
          <p:cNvPr id="8" name="Slayt Numarası Yer Tutucusu 7"/>
          <p:cNvSpPr>
            <a:spLocks noGrp="1"/>
          </p:cNvSpPr>
          <p:nvPr>
            <p:ph type="sldNum" sz="quarter" idx="12"/>
          </p:nvPr>
        </p:nvSpPr>
        <p:spPr/>
        <p:txBody>
          <a:bodyPr/>
          <a:lstStyle/>
          <a:p>
            <a:fld id="{D5BB4FB0-E4F3-4ECF-874E-3A9E043BBE34}" type="slidenum">
              <a:rPr lang="tr-TR" smtClean="0"/>
              <a:pPr/>
              <a:t>19</a:t>
            </a:fld>
            <a:endParaRPr lang="tr-TR"/>
          </a:p>
        </p:txBody>
      </p:sp>
    </p:spTree>
    <p:extLst>
      <p:ext uri="{BB962C8B-B14F-4D97-AF65-F5344CB8AC3E}">
        <p14:creationId xmlns:p14="http://schemas.microsoft.com/office/powerpoint/2010/main" val="10292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866939"/>
          </a:xfrm>
        </p:spPr>
        <p:txBody>
          <a:bodyPr>
            <a:normAutofit/>
          </a:bodyPr>
          <a:lstStyle/>
          <a:p>
            <a:r>
              <a:rPr lang="tr-TR"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SUNUM </a:t>
            </a:r>
            <a:r>
              <a:rPr lang="tr-TR"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PLANI</a:t>
            </a:r>
          </a:p>
        </p:txBody>
      </p:sp>
      <p:sp>
        <p:nvSpPr>
          <p:cNvPr id="3" name="İçerik Yer Tutucusu 2"/>
          <p:cNvSpPr>
            <a:spLocks noGrp="1"/>
          </p:cNvSpPr>
          <p:nvPr>
            <p:ph idx="1"/>
          </p:nvPr>
        </p:nvSpPr>
        <p:spPr>
          <a:xfrm>
            <a:off x="2421924" y="1614616"/>
            <a:ext cx="9082688" cy="4942703"/>
          </a:xfrm>
        </p:spPr>
        <p:txBody>
          <a:bodyPr>
            <a:normAutofit fontScale="70000" lnSpcReduction="20000"/>
          </a:bodyPr>
          <a:lstStyle/>
          <a:p>
            <a:pPr marL="0" indent="0" algn="ctr" defTabSz="185738">
              <a:buClr>
                <a:schemeClr val="tx2"/>
              </a:buClr>
              <a:buSzPct val="100000"/>
              <a:buNone/>
            </a:pPr>
            <a:r>
              <a:rPr lang="tr-TR" sz="2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itchFamily="18" charset="0"/>
              </a:rPr>
              <a:t>5018 SAYILI KANUN ÇERÇEVESİNDE;</a:t>
            </a:r>
          </a:p>
          <a:p>
            <a:pPr marL="114300" indent="0" algn="ctr" defTabSz="185738">
              <a:buClr>
                <a:schemeClr val="tx2"/>
              </a:buClr>
              <a:buSzPct val="100000"/>
              <a:buNone/>
            </a:pPr>
            <a:r>
              <a:rPr lang="tr-TR" sz="2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itchFamily="18" charset="0"/>
              </a:rPr>
              <a:t>MALİ YÖNETİM VE KONTROL  SİSTEMİNİN, GENEL KAVRAMLAR İLE BİRLİKTE GÖREV, YETKİ VE SORUMLULUK EKSENİNDE ANLATIMI </a:t>
            </a:r>
          </a:p>
          <a:p>
            <a:pPr marL="114300" indent="0" defTabSz="185738">
              <a:buClr>
                <a:schemeClr val="tx2"/>
              </a:buClr>
              <a:buSzPct val="100000"/>
              <a:buNone/>
            </a:pPr>
            <a:endParaRPr lang="tr-TR" sz="2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itchFamily="18" charset="0"/>
            </a:endParaRPr>
          </a:p>
          <a:p>
            <a:pPr marL="114300" indent="0" defTabSz="185738">
              <a:buClr>
                <a:schemeClr val="tx2"/>
              </a:buClr>
              <a:buSzPct val="100000"/>
              <a:buNone/>
            </a:pPr>
            <a:endParaRPr lang="tr-TR" dirty="0">
              <a:solidFill>
                <a:schemeClr val="tx1"/>
              </a:solidFill>
              <a:latin typeface="Times New Roman" pitchFamily="18" charset="0"/>
            </a:endParaRP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Yeni Kamu Mali Yönetim Sistemi</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Amaç </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Kapsam</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Kamu Maliyesi</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Hazine Birliği</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Mali Saydamlık</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Hesap Verilebilirlik</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Stratejik Plan ve PEB</a:t>
            </a:r>
          </a:p>
          <a:p>
            <a:pPr marL="400050" indent="-285750" defTabSz="185738">
              <a:buClr>
                <a:schemeClr val="tx2"/>
              </a:buClr>
              <a:buSzPct val="100000"/>
              <a:buFont typeface="Wingdings" panose="05000000000000000000" pitchFamily="2" charset="2"/>
              <a:buChar char="Ø"/>
            </a:pPr>
            <a:r>
              <a:rPr lang="tr-TR" sz="2600" b="1" i="1" dirty="0" smtClean="0">
                <a:solidFill>
                  <a:schemeClr val="tx1"/>
                </a:solidFill>
                <a:latin typeface="Tempus Sans ITC" panose="04020404030D07020202" pitchFamily="82" charset="0"/>
              </a:rPr>
              <a:t>Kamu Mali Yönetim Yapısındaki Görevliler</a:t>
            </a:r>
          </a:p>
          <a:p>
            <a:pPr marL="114300" indent="0" defTabSz="185738">
              <a:buClr>
                <a:schemeClr val="tx2"/>
              </a:buClr>
              <a:buSzPct val="100000"/>
              <a:buNone/>
            </a:pPr>
            <a:endParaRPr lang="tr-TR" dirty="0" smtClean="0">
              <a:solidFill>
                <a:schemeClr val="tx1"/>
              </a:solidFill>
              <a:latin typeface="Times New Roman" pitchFamily="18" charset="0"/>
            </a:endParaRPr>
          </a:p>
          <a:p>
            <a:pPr marL="114300" indent="0" defTabSz="185738">
              <a:buClr>
                <a:schemeClr val="tx2"/>
              </a:buClr>
              <a:buSzPct val="100000"/>
              <a:buNone/>
            </a:pPr>
            <a:endParaRPr lang="tr-TR" dirty="0" smtClean="0">
              <a:solidFill>
                <a:schemeClr val="tx1"/>
              </a:solidFill>
              <a:latin typeface="Times New Roman" pitchFamily="18" charset="0"/>
            </a:endParaRPr>
          </a:p>
          <a:p>
            <a:pPr marL="114300" indent="0" defTabSz="185738">
              <a:buClr>
                <a:schemeClr val="tx2"/>
              </a:buClr>
              <a:buSzPct val="100000"/>
              <a:buNone/>
            </a:pPr>
            <a:endParaRPr lang="tr-TR" dirty="0">
              <a:solidFill>
                <a:schemeClr val="tx1"/>
              </a:solidFill>
              <a:latin typeface="Times New Roman" pitchFamily="18" charset="0"/>
            </a:endParaRP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12" y="3810000"/>
            <a:ext cx="4457700" cy="2857500"/>
          </a:xfrm>
          <a:prstGeom prst="rect">
            <a:avLst/>
          </a:prstGeom>
        </p:spPr>
      </p:pic>
      <p:pic>
        <p:nvPicPr>
          <p:cNvPr id="5" name="Resim 4"/>
          <p:cNvPicPr>
            <a:picLocks noChangeAspect="1"/>
          </p:cNvPicPr>
          <p:nvPr/>
        </p:nvPicPr>
        <p:blipFill>
          <a:blip r:embed="rId3"/>
          <a:stretch>
            <a:fillRect/>
          </a:stretch>
        </p:blipFill>
        <p:spPr>
          <a:xfrm>
            <a:off x="10334840" y="41941"/>
            <a:ext cx="1853513" cy="1462494"/>
          </a:xfrm>
          <a:prstGeom prst="rect">
            <a:avLst/>
          </a:prstGeom>
        </p:spPr>
      </p:pic>
      <p:sp>
        <p:nvSpPr>
          <p:cNvPr id="6" name="Veri Yer Tutucusu 5"/>
          <p:cNvSpPr>
            <a:spLocks noGrp="1"/>
          </p:cNvSpPr>
          <p:nvPr>
            <p:ph type="dt" sz="half" idx="10"/>
          </p:nvPr>
        </p:nvSpPr>
        <p:spPr/>
        <p:txBody>
          <a:bodyPr/>
          <a:lstStyle/>
          <a:p>
            <a:fld id="{B59C55B1-FAD9-4E94-8B6E-D4BE8A8B5559}"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2</a:t>
            </a:fld>
            <a:endParaRPr lang="tr-TR"/>
          </a:p>
        </p:txBody>
      </p:sp>
    </p:spTree>
    <p:extLst>
      <p:ext uri="{BB962C8B-B14F-4D97-AF65-F5344CB8AC3E}">
        <p14:creationId xmlns:p14="http://schemas.microsoft.com/office/powerpoint/2010/main" val="711112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331" y="235130"/>
            <a:ext cx="11051178" cy="6413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Veri Yer Tutucusu 2"/>
          <p:cNvSpPr>
            <a:spLocks noGrp="1"/>
          </p:cNvSpPr>
          <p:nvPr>
            <p:ph type="dt" sz="half" idx="10"/>
          </p:nvPr>
        </p:nvSpPr>
        <p:spPr/>
        <p:txBody>
          <a:bodyPr/>
          <a:lstStyle/>
          <a:p>
            <a:fld id="{CC87D380-A6A7-49CA-88CB-167C197820CD}"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20</a:t>
            </a:fld>
            <a:endParaRPr lang="tr-TR"/>
          </a:p>
        </p:txBody>
      </p:sp>
    </p:spTree>
    <p:extLst>
      <p:ext uri="{BB962C8B-B14F-4D97-AF65-F5344CB8AC3E}">
        <p14:creationId xmlns:p14="http://schemas.microsoft.com/office/powerpoint/2010/main" val="15366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KAMU MALİ YÖNETİM YAPISINDAKİ GÖREVLİLER</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endParaRPr>
          </a:p>
        </p:txBody>
      </p:sp>
      <p:sp>
        <p:nvSpPr>
          <p:cNvPr id="3" name="İçerik Yer Tutucusu 2"/>
          <p:cNvSpPr>
            <a:spLocks noGrp="1"/>
          </p:cNvSpPr>
          <p:nvPr>
            <p:ph idx="1"/>
          </p:nvPr>
        </p:nvSpPr>
        <p:spPr/>
        <p:txBody>
          <a:bodyPr>
            <a:normAutofit fontScale="92500" lnSpcReduction="10000"/>
          </a:bodyPr>
          <a:lstStyle/>
          <a:p>
            <a:r>
              <a:rPr lang="tr-TR" sz="3200" dirty="0"/>
              <a:t>Bakanlar</a:t>
            </a:r>
          </a:p>
          <a:p>
            <a:r>
              <a:rPr lang="tr-TR" sz="3200" dirty="0"/>
              <a:t>Üst Yönetici</a:t>
            </a:r>
          </a:p>
          <a:p>
            <a:r>
              <a:rPr lang="tr-TR" sz="3200" dirty="0"/>
              <a:t>Harcama Yetkilileri</a:t>
            </a:r>
          </a:p>
          <a:p>
            <a:r>
              <a:rPr lang="tr-TR" sz="3200" dirty="0"/>
              <a:t>Gerçekleştirme Görevlileri</a:t>
            </a:r>
          </a:p>
          <a:p>
            <a:r>
              <a:rPr lang="tr-TR" sz="3200" dirty="0"/>
              <a:t>Muhasebe Yetkilisi</a:t>
            </a:r>
          </a:p>
          <a:p>
            <a:r>
              <a:rPr lang="tr-TR" sz="3200" dirty="0"/>
              <a:t>İç Denetçiler</a:t>
            </a:r>
          </a:p>
          <a:p>
            <a:r>
              <a:rPr lang="tr-TR" sz="3200" dirty="0"/>
              <a:t>Dış Denetçiler</a:t>
            </a:r>
          </a:p>
          <a:p>
            <a:endParaRPr lang="tr-TR" dirty="0"/>
          </a:p>
        </p:txBody>
      </p:sp>
      <p:pic>
        <p:nvPicPr>
          <p:cNvPr id="4" name="Resim 3"/>
          <p:cNvPicPr>
            <a:picLocks noChangeAspect="1"/>
          </p:cNvPicPr>
          <p:nvPr/>
        </p:nvPicPr>
        <p:blipFill>
          <a:blip r:embed="rId2"/>
          <a:stretch>
            <a:fillRect/>
          </a:stretch>
        </p:blipFill>
        <p:spPr>
          <a:xfrm>
            <a:off x="1639438" y="2785816"/>
            <a:ext cx="8913124" cy="1286367"/>
          </a:xfrm>
          <a:prstGeom prst="rect">
            <a:avLst/>
          </a:prstGeom>
        </p:spPr>
      </p:pic>
      <p:pic>
        <p:nvPicPr>
          <p:cNvPr id="5" name="Resim 4"/>
          <p:cNvPicPr>
            <a:picLocks noChangeAspect="1"/>
          </p:cNvPicPr>
          <p:nvPr/>
        </p:nvPicPr>
        <p:blipFill>
          <a:blip r:embed="rId3"/>
          <a:stretch>
            <a:fillRect/>
          </a:stretch>
        </p:blipFill>
        <p:spPr>
          <a:xfrm>
            <a:off x="11064142" y="29698"/>
            <a:ext cx="1127858" cy="1188823"/>
          </a:xfrm>
          <a:prstGeom prst="rect">
            <a:avLst/>
          </a:prstGeom>
        </p:spPr>
      </p:pic>
      <p:sp>
        <p:nvSpPr>
          <p:cNvPr id="6" name="Veri Yer Tutucusu 5"/>
          <p:cNvSpPr>
            <a:spLocks noGrp="1"/>
          </p:cNvSpPr>
          <p:nvPr>
            <p:ph type="dt" sz="half" idx="10"/>
          </p:nvPr>
        </p:nvSpPr>
        <p:spPr/>
        <p:txBody>
          <a:bodyPr/>
          <a:lstStyle/>
          <a:p>
            <a:fld id="{6FDA0202-4F2D-4C84-85F7-1957FE539C88}"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21</a:t>
            </a:fld>
            <a:endParaRPr lang="tr-TR"/>
          </a:p>
        </p:txBody>
      </p:sp>
    </p:spTree>
    <p:extLst>
      <p:ext uri="{BB962C8B-B14F-4D97-AF65-F5344CB8AC3E}">
        <p14:creationId xmlns:p14="http://schemas.microsoft.com/office/powerpoint/2010/main" val="382723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3474" y="431074"/>
            <a:ext cx="8911687" cy="1395549"/>
          </a:xfrm>
        </p:spPr>
        <p:txBody>
          <a:bodyPr/>
          <a:lstStyle/>
          <a:p>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BAKANLAR</a:t>
            </a:r>
            <a:r>
              <a:rPr lang="tr-TR" dirty="0" smtClean="0"/>
              <a:t> </a:t>
            </a:r>
            <a:br>
              <a:rPr lang="tr-TR" dirty="0" smtClean="0"/>
            </a:br>
            <a:r>
              <a:rPr lang="tr-TR" sz="2800" b="1" dirty="0" smtClean="0"/>
              <a:t>(md.10</a:t>
            </a:r>
            <a:r>
              <a:rPr lang="tr-TR" sz="2800" b="1" dirty="0"/>
              <a:t>)</a:t>
            </a:r>
          </a:p>
        </p:txBody>
      </p:sp>
      <p:graphicFrame>
        <p:nvGraphicFramePr>
          <p:cNvPr id="4" name="3 İçerik Yer Tutucusu"/>
          <p:cNvGraphicFramePr>
            <a:graphicFrameLocks noGrp="1"/>
          </p:cNvGraphicFramePr>
          <p:nvPr>
            <p:ph idx="1"/>
          </p:nvPr>
        </p:nvGraphicFramePr>
        <p:xfrm>
          <a:off x="1815737" y="1541417"/>
          <a:ext cx="9966960" cy="488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1064142" y="0"/>
            <a:ext cx="1127858" cy="1188823"/>
          </a:xfrm>
          <a:prstGeom prst="rect">
            <a:avLst/>
          </a:prstGeom>
        </p:spPr>
      </p:pic>
      <p:sp>
        <p:nvSpPr>
          <p:cNvPr id="5" name="Veri Yer Tutucusu 4"/>
          <p:cNvSpPr>
            <a:spLocks noGrp="1"/>
          </p:cNvSpPr>
          <p:nvPr>
            <p:ph type="dt" sz="half" idx="10"/>
          </p:nvPr>
        </p:nvSpPr>
        <p:spPr/>
        <p:txBody>
          <a:bodyPr/>
          <a:lstStyle/>
          <a:p>
            <a:fld id="{1B254C28-F3B6-450D-B627-55BCE84CEDAE}"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22</a:t>
            </a:fld>
            <a:endParaRPr lang="tr-TR"/>
          </a:p>
        </p:txBody>
      </p:sp>
    </p:spTree>
    <p:extLst>
      <p:ext uri="{BB962C8B-B14F-4D97-AF65-F5344CB8AC3E}">
        <p14:creationId xmlns:p14="http://schemas.microsoft.com/office/powerpoint/2010/main" val="300846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133599"/>
            <a:ext cx="8915400" cy="4489269"/>
          </a:xfrm>
        </p:spPr>
        <p:txBody>
          <a:bodyPr/>
          <a:lstStyle/>
          <a:p>
            <a:endParaRPr lang="tr-TR" dirty="0"/>
          </a:p>
        </p:txBody>
      </p:sp>
      <p:sp>
        <p:nvSpPr>
          <p:cNvPr id="4" name="2 Dikdörtgen"/>
          <p:cNvSpPr/>
          <p:nvPr/>
        </p:nvSpPr>
        <p:spPr>
          <a:xfrm>
            <a:off x="1697709" y="431075"/>
            <a:ext cx="7407103" cy="2862322"/>
          </a:xfrm>
          <a:prstGeom prst="rect">
            <a:avLst/>
          </a:prstGeom>
          <a:solidFill>
            <a:srgbClr val="9FB8CD">
              <a:lumMod val="20000"/>
              <a:lumOff val="80000"/>
            </a:srgbClr>
          </a:solidFill>
          <a:ln w="9525" cap="flat" cmpd="sng" algn="ctr">
            <a:solidFill>
              <a:srgbClr val="9FB8CD"/>
            </a:solidFill>
            <a:prstDash val="solid"/>
          </a:ln>
          <a:effectLst>
            <a:outerShdw blurRad="63500" dist="25400" dir="5400000" rotWithShape="0">
              <a:srgbClr val="000000">
                <a:alpha val="43137"/>
              </a:srgbClr>
            </a:outerShdw>
          </a:effectLst>
        </p:spPr>
        <p:txBody>
          <a:bodyPr wrap="square">
            <a:spAutoFit/>
          </a:bodyPr>
          <a:lstStyle/>
          <a:p>
            <a:pPr marL="533400" marR="0" lvl="0" indent="-533400" algn="just" defTabSz="914400" eaLnBrk="1" fontAlgn="auto" latinLnBrk="0" hangingPunct="1">
              <a:lnSpc>
                <a:spcPct val="90000"/>
              </a:lnSpc>
              <a:spcBef>
                <a:spcPts val="0"/>
              </a:spcBef>
              <a:spcAft>
                <a:spcPts val="0"/>
              </a:spcAft>
              <a:buClrTx/>
              <a:buSzTx/>
              <a:buFontTx/>
              <a:buNone/>
              <a:tabLst/>
              <a:defRPr/>
            </a:pPr>
            <a:r>
              <a:rPr kumimoji="0" lang="tr-TR" sz="4000" b="1" i="0" u="none" strike="noStrike" kern="0" cap="none" spc="0" normalizeH="0" baseline="0" noProof="0" dirty="0" smtClean="0">
                <a:ln>
                  <a:noFill/>
                </a:ln>
                <a:solidFill>
                  <a:prstClr val="black"/>
                </a:solidFill>
                <a:effectLst/>
                <a:uLnTx/>
                <a:uFillTx/>
                <a:latin typeface="Cambria"/>
                <a:ea typeface="+mn-ea"/>
                <a:cs typeface="Times New Roman" pitchFamily="18" charset="0"/>
              </a:rPr>
              <a:t>Bakanlar;</a:t>
            </a:r>
            <a:endParaRPr kumimoji="0" lang="tr-TR" sz="4000" b="1" i="0" u="none" strike="noStrike" kern="0" cap="none" spc="0" normalizeH="0" baseline="0" noProof="0" dirty="0" smtClean="0">
              <a:ln>
                <a:noFill/>
              </a:ln>
              <a:solidFill>
                <a:prstClr val="black"/>
              </a:solidFill>
              <a:effectLst/>
              <a:uLnTx/>
              <a:uFillTx/>
              <a:latin typeface="Cambria"/>
              <a:ea typeface="+mn-ea"/>
              <a:cs typeface="+mn-cs"/>
            </a:endParaRPr>
          </a:p>
          <a:p>
            <a:pPr marL="533400" marR="0" lvl="0" indent="-533400" algn="just" defTabSz="914400" eaLnBrk="1" fontAlgn="auto" latinLnBrk="0" hangingPunct="1">
              <a:lnSpc>
                <a:spcPct val="90000"/>
              </a:lnSpc>
              <a:spcBef>
                <a:spcPts val="0"/>
              </a:spcBef>
              <a:spcAft>
                <a:spcPts val="0"/>
              </a:spcAft>
              <a:buClr>
                <a:srgbClr val="DDE9EC">
                  <a:lumMod val="25000"/>
                </a:srgbClr>
              </a:buClr>
              <a:buSzTx/>
              <a:buFont typeface="Wingdings" pitchFamily="2" charset="2"/>
              <a:buChar char="Ø"/>
              <a:tabLst/>
              <a:defRPr/>
            </a:pPr>
            <a:endParaRPr kumimoji="0" lang="tr-TR" sz="3200" b="0" i="0" u="none" strike="noStrike" kern="0" cap="none" spc="0" normalizeH="0" baseline="0" noProof="0" dirty="0" smtClean="0">
              <a:ln>
                <a:noFill/>
              </a:ln>
              <a:solidFill>
                <a:prstClr val="black"/>
              </a:solidFill>
              <a:effectLst/>
              <a:uLnTx/>
              <a:uFillTx/>
              <a:latin typeface="Cambria"/>
              <a:ea typeface="+mn-ea"/>
              <a:cs typeface="Times New Roman" pitchFamily="18" charset="0"/>
            </a:endParaRPr>
          </a:p>
          <a:p>
            <a:pPr marL="533400" marR="0" lvl="0" indent="-533400" algn="just" defTabSz="914400" eaLnBrk="1" fontAlgn="auto" latinLnBrk="0" hangingPunct="1">
              <a:lnSpc>
                <a:spcPct val="90000"/>
              </a:lnSpc>
              <a:spcBef>
                <a:spcPts val="0"/>
              </a:spcBef>
              <a:spcAft>
                <a:spcPts val="0"/>
              </a:spcAft>
              <a:buClr>
                <a:srgbClr val="DDE9EC">
                  <a:lumMod val="25000"/>
                </a:srgbClr>
              </a:buClr>
              <a:buSzTx/>
              <a:buFont typeface="Wingdings" pitchFamily="2" charset="2"/>
              <a:buChar char="Ø"/>
              <a:tabLst/>
              <a:defRPr/>
            </a:pPr>
            <a:r>
              <a:rPr lang="tr-TR" sz="3200" kern="0" dirty="0" smtClean="0">
                <a:solidFill>
                  <a:prstClr val="black"/>
                </a:solidFill>
                <a:latin typeface="Cambria"/>
                <a:cs typeface="Times New Roman" pitchFamily="18" charset="0"/>
              </a:rPr>
              <a:t>CUMHURBAŞKANINA</a:t>
            </a:r>
            <a:r>
              <a:rPr kumimoji="0" lang="tr-TR" sz="3200" b="0" i="0" u="none" strike="noStrike" kern="0" cap="none" spc="0" normalizeH="0" baseline="0" noProof="0" dirty="0" smtClean="0">
                <a:ln>
                  <a:noFill/>
                </a:ln>
                <a:solidFill>
                  <a:prstClr val="black"/>
                </a:solidFill>
                <a:effectLst/>
                <a:uLnTx/>
                <a:uFillTx/>
                <a:latin typeface="Cambria"/>
                <a:ea typeface="+mn-ea"/>
                <a:cs typeface="Times New Roman" pitchFamily="18" charset="0"/>
              </a:rPr>
              <a:t> karşı </a:t>
            </a:r>
            <a:r>
              <a:rPr kumimoji="0" lang="tr-TR" sz="3200" b="1" i="0" u="none" strike="noStrike" kern="0" cap="none" spc="0" normalizeH="0" baseline="0" noProof="0" dirty="0" smtClean="0">
                <a:ln>
                  <a:noFill/>
                </a:ln>
                <a:solidFill>
                  <a:prstClr val="black"/>
                </a:solidFill>
                <a:effectLst/>
                <a:uLnTx/>
                <a:uFillTx/>
                <a:latin typeface="Cambria"/>
                <a:ea typeface="+mn-ea"/>
                <a:cs typeface="Times New Roman" pitchFamily="18" charset="0"/>
              </a:rPr>
              <a:t>idari,</a:t>
            </a:r>
            <a:endParaRPr kumimoji="0" lang="tr-TR" sz="3200" b="1" i="0" u="none" strike="noStrike" kern="0" cap="none" spc="0" normalizeH="0" baseline="0" noProof="0" dirty="0" smtClean="0">
              <a:ln>
                <a:noFill/>
              </a:ln>
              <a:solidFill>
                <a:prstClr val="black"/>
              </a:solidFill>
              <a:effectLst/>
              <a:uLnTx/>
              <a:uFillTx/>
              <a:latin typeface="Cambria"/>
              <a:ea typeface="+mn-ea"/>
              <a:cs typeface="+mn-cs"/>
            </a:endParaRPr>
          </a:p>
          <a:p>
            <a:pPr marL="533400" marR="0" lvl="0" indent="-533400" algn="just" defTabSz="914400" eaLnBrk="1" fontAlgn="auto" latinLnBrk="0" hangingPunct="1">
              <a:lnSpc>
                <a:spcPct val="90000"/>
              </a:lnSpc>
              <a:spcBef>
                <a:spcPts val="0"/>
              </a:spcBef>
              <a:spcAft>
                <a:spcPts val="0"/>
              </a:spcAft>
              <a:buClr>
                <a:srgbClr val="DDE9EC">
                  <a:lumMod val="25000"/>
                </a:srgbClr>
              </a:buClr>
              <a:buSzTx/>
              <a:buFont typeface="Wingdings" pitchFamily="2" charset="2"/>
              <a:buChar char="Ø"/>
              <a:tabLst/>
              <a:defRPr/>
            </a:pPr>
            <a:r>
              <a:rPr kumimoji="0" lang="tr-TR" sz="3200" b="0" i="0" u="none" strike="noStrike" kern="0" cap="none" spc="0" normalizeH="0" baseline="0" noProof="0" dirty="0" smtClean="0">
                <a:ln>
                  <a:noFill/>
                </a:ln>
                <a:solidFill>
                  <a:prstClr val="black"/>
                </a:solidFill>
                <a:effectLst/>
                <a:uLnTx/>
                <a:uFillTx/>
                <a:latin typeface="Cambria"/>
                <a:ea typeface="+mn-ea"/>
                <a:cs typeface="Times New Roman" pitchFamily="18" charset="0"/>
              </a:rPr>
              <a:t>T.B.M.M.’Ne karşı </a:t>
            </a:r>
            <a:r>
              <a:rPr kumimoji="0" lang="tr-TR" sz="3200" b="1" i="0" u="none" strike="noStrike" kern="0" cap="none" spc="0" normalizeH="0" baseline="0" noProof="0" dirty="0" smtClean="0">
                <a:ln>
                  <a:noFill/>
                </a:ln>
                <a:solidFill>
                  <a:prstClr val="black"/>
                </a:solidFill>
                <a:effectLst/>
                <a:uLnTx/>
                <a:uFillTx/>
                <a:latin typeface="Cambria"/>
                <a:ea typeface="+mn-ea"/>
                <a:cs typeface="Times New Roman" pitchFamily="18" charset="0"/>
              </a:rPr>
              <a:t>siyasi              </a:t>
            </a:r>
          </a:p>
          <a:p>
            <a:pPr marL="533400" marR="0" lvl="0" indent="-533400" algn="just" defTabSz="914400" eaLnBrk="1" fontAlgn="auto" latinLnBrk="0" hangingPunct="1">
              <a:lnSpc>
                <a:spcPct val="90000"/>
              </a:lnSpc>
              <a:spcBef>
                <a:spcPts val="0"/>
              </a:spcBef>
              <a:spcAft>
                <a:spcPts val="0"/>
              </a:spcAft>
              <a:buClr>
                <a:srgbClr val="DDE9EC">
                  <a:lumMod val="25000"/>
                </a:srgbClr>
              </a:buClr>
              <a:buSzTx/>
              <a:buFontTx/>
              <a:buNone/>
              <a:tabLst/>
              <a:defRPr/>
            </a:pPr>
            <a:endParaRPr kumimoji="0" lang="tr-TR" sz="3200" b="1" i="0" u="none" strike="noStrike" kern="0" cap="none" spc="0" normalizeH="0" baseline="0" noProof="0" dirty="0" smtClean="0">
              <a:ln>
                <a:noFill/>
              </a:ln>
              <a:solidFill>
                <a:prstClr val="black"/>
              </a:solidFill>
              <a:effectLst/>
              <a:uLnTx/>
              <a:uFillTx/>
              <a:latin typeface="Cambria"/>
              <a:ea typeface="+mn-ea"/>
              <a:cs typeface="Times New Roman" pitchFamily="18" charset="0"/>
            </a:endParaRPr>
          </a:p>
          <a:p>
            <a:pPr marL="533400" marR="0" lvl="0" indent="-533400" algn="just" defTabSz="914400" eaLnBrk="1" fontAlgn="auto" latinLnBrk="0" hangingPunct="1">
              <a:lnSpc>
                <a:spcPct val="90000"/>
              </a:lnSpc>
              <a:spcBef>
                <a:spcPts val="0"/>
              </a:spcBef>
              <a:spcAft>
                <a:spcPts val="0"/>
              </a:spcAft>
              <a:buClr>
                <a:srgbClr val="DDE9EC">
                  <a:lumMod val="25000"/>
                </a:srgbClr>
              </a:buClr>
              <a:buSzTx/>
              <a:buFontTx/>
              <a:buNone/>
              <a:tabLst/>
              <a:defRPr/>
            </a:pPr>
            <a:r>
              <a:rPr kumimoji="0" lang="tr-TR" sz="3200" b="0" i="0" u="none" strike="noStrike" kern="0" cap="none" spc="0" normalizeH="0" baseline="0" noProof="0" dirty="0" smtClean="0">
                <a:ln>
                  <a:noFill/>
                </a:ln>
                <a:solidFill>
                  <a:prstClr val="black"/>
                </a:solidFill>
                <a:effectLst/>
                <a:uLnTx/>
                <a:uFillTx/>
                <a:latin typeface="Cambria"/>
                <a:ea typeface="+mn-ea"/>
                <a:cs typeface="+mn-cs"/>
              </a:rPr>
              <a:t>olarak </a:t>
            </a:r>
            <a:r>
              <a:rPr kumimoji="0" lang="tr-TR" sz="3200" b="0" i="0" u="none" strike="noStrike" kern="0" cap="none" spc="0" normalizeH="0" baseline="0" noProof="0" dirty="0" smtClean="0">
                <a:ln>
                  <a:noFill/>
                </a:ln>
                <a:solidFill>
                  <a:prstClr val="black"/>
                </a:solidFill>
                <a:effectLst/>
                <a:uLnTx/>
                <a:uFillTx/>
                <a:latin typeface="Cambria"/>
                <a:ea typeface="+mn-ea"/>
                <a:cs typeface="Times New Roman" pitchFamily="18" charset="0"/>
              </a:rPr>
              <a:t>sorumludurlar.</a:t>
            </a:r>
          </a:p>
        </p:txBody>
      </p:sp>
      <p:sp>
        <p:nvSpPr>
          <p:cNvPr id="5" name="3 Dikdörtgen"/>
          <p:cNvSpPr/>
          <p:nvPr/>
        </p:nvSpPr>
        <p:spPr>
          <a:xfrm>
            <a:off x="1763487" y="3500847"/>
            <a:ext cx="10158218" cy="2751522"/>
          </a:xfrm>
          <a:prstGeom prst="rect">
            <a:avLst/>
          </a:prstGeom>
          <a:gradFill rotWithShape="1">
            <a:gsLst>
              <a:gs pos="0">
                <a:srgbClr val="727CA3">
                  <a:tint val="35000"/>
                  <a:satMod val="253000"/>
                </a:srgbClr>
              </a:gs>
              <a:gs pos="50000">
                <a:srgbClr val="727CA3">
                  <a:tint val="42000"/>
                  <a:satMod val="255000"/>
                </a:srgbClr>
              </a:gs>
              <a:gs pos="97000">
                <a:srgbClr val="727CA3">
                  <a:tint val="53000"/>
                  <a:satMod val="260000"/>
                </a:srgbClr>
              </a:gs>
              <a:gs pos="100000">
                <a:srgbClr val="727CA3">
                  <a:tint val="56000"/>
                  <a:satMod val="275000"/>
                </a:srgbClr>
              </a:gs>
            </a:gsLst>
            <a:path path="circle">
              <a:fillToRect l="50000" t="50000" r="50000" b="50000"/>
            </a:path>
          </a:gradFill>
          <a:ln w="9525" cap="flat" cmpd="sng" algn="ctr">
            <a:solidFill>
              <a:srgbClr val="727CA3"/>
            </a:solidFill>
            <a:prstDash val="solid"/>
          </a:ln>
          <a:effectLst>
            <a:outerShdw blurRad="63500" dist="25400" dir="5400000" rotWithShape="0">
              <a:srgbClr val="000000">
                <a:alpha val="43137"/>
              </a:srgbClr>
            </a:outerShdw>
          </a:effectLst>
        </p:spPr>
        <p:txBody>
          <a:bodyPr wrap="square">
            <a:spAutoFit/>
          </a:bodyPr>
          <a:lstStyle/>
          <a:p>
            <a:pPr marL="0" marR="0" lvl="0" indent="0" algn="ctr" defTabSz="914400" eaLnBrk="1" fontAlgn="auto" latinLnBrk="0" hangingPunct="1">
              <a:lnSpc>
                <a:spcPct val="90000"/>
              </a:lnSpc>
              <a:spcBef>
                <a:spcPts val="0"/>
              </a:spcBef>
              <a:spcAft>
                <a:spcPts val="0"/>
              </a:spcAft>
              <a:buClr>
                <a:srgbClr val="DDE9EC">
                  <a:lumMod val="50000"/>
                </a:srgbClr>
              </a:buClr>
              <a:buSzTx/>
              <a:tabLst/>
              <a:defRPr/>
            </a:pPr>
            <a:r>
              <a:rPr kumimoji="0" lang="tr-TR" sz="3200" b="0" i="0" u="none" strike="noStrike" kern="0" cap="none" spc="0" normalizeH="0" baseline="0" noProof="0" dirty="0" smtClean="0">
                <a:ln>
                  <a:noFill/>
                </a:ln>
                <a:solidFill>
                  <a:prstClr val="black"/>
                </a:solidFill>
                <a:effectLst/>
                <a:uLnTx/>
                <a:uFillTx/>
                <a:latin typeface="Cambria"/>
                <a:ea typeface="+mn-ea"/>
                <a:cs typeface="Times New Roman" pitchFamily="18" charset="0"/>
              </a:rPr>
              <a:t>Kamu kaynaklarının amaca uygun etkin verimli ve tutumlu kullanılıp kullanılmadığına ilişkin bir sorumluluktur.</a:t>
            </a:r>
          </a:p>
          <a:p>
            <a:pPr marL="0" marR="0" lvl="0" indent="0" algn="just" defTabSz="914400" eaLnBrk="1" fontAlgn="auto" latinLnBrk="0" hangingPunct="1">
              <a:lnSpc>
                <a:spcPct val="90000"/>
              </a:lnSpc>
              <a:spcBef>
                <a:spcPts val="0"/>
              </a:spcBef>
              <a:spcAft>
                <a:spcPts val="0"/>
              </a:spcAft>
              <a:buClr>
                <a:srgbClr val="DDE9EC">
                  <a:lumMod val="50000"/>
                </a:srgbClr>
              </a:buClr>
              <a:buSzTx/>
              <a:buFont typeface="Wingdings" pitchFamily="2" charset="2"/>
              <a:buChar char="Ø"/>
              <a:tabLst/>
              <a:defRPr/>
            </a:pPr>
            <a:endParaRPr kumimoji="0" lang="tr-TR" sz="2400" b="0" i="0" u="none" strike="noStrike" kern="0" cap="none" spc="0" normalizeH="0" baseline="0" noProof="0" dirty="0" smtClean="0">
              <a:ln>
                <a:noFill/>
              </a:ln>
              <a:solidFill>
                <a:prstClr val="black"/>
              </a:solidFill>
              <a:effectLst/>
              <a:uLnTx/>
              <a:uFillTx/>
              <a:latin typeface="Cambria"/>
              <a:ea typeface="+mn-ea"/>
              <a:cs typeface="+mn-cs"/>
            </a:endParaRPr>
          </a:p>
          <a:p>
            <a:pPr marL="0" marR="0" lvl="0" indent="0" algn="just" defTabSz="914400" eaLnBrk="1" fontAlgn="auto" latinLnBrk="0" hangingPunct="1">
              <a:lnSpc>
                <a:spcPct val="90000"/>
              </a:lnSpc>
              <a:spcBef>
                <a:spcPts val="0"/>
              </a:spcBef>
              <a:spcAft>
                <a:spcPts val="0"/>
              </a:spcAft>
              <a:buClr>
                <a:srgbClr val="DDE9EC">
                  <a:lumMod val="50000"/>
                </a:srgbClr>
              </a:buClr>
              <a:buSzTx/>
              <a:buFont typeface="Wingdings" pitchFamily="2" charset="2"/>
              <a:buChar char="Ø"/>
              <a:tabLst/>
              <a:defRPr/>
            </a:pPr>
            <a:r>
              <a:rPr kumimoji="0" lang="tr-TR" sz="2400" b="1" i="0" u="none" strike="noStrike" kern="0" cap="none" spc="0" normalizeH="0" baseline="0" noProof="0" dirty="0" smtClean="0">
                <a:ln>
                  <a:noFill/>
                </a:ln>
                <a:solidFill>
                  <a:prstClr val="black"/>
                </a:solidFill>
                <a:effectLst/>
                <a:uLnTx/>
                <a:uFillTx/>
                <a:latin typeface="Cambria"/>
                <a:ea typeface="+mn-ea"/>
                <a:cs typeface="Times New Roman" pitchFamily="18" charset="0"/>
              </a:rPr>
              <a:t>Sorumluluğun gereği ise</a:t>
            </a:r>
            <a:r>
              <a:rPr kumimoji="0" lang="tr-TR" sz="2400" b="0" i="0" u="none" strike="noStrike" kern="0" cap="none" spc="0" normalizeH="0" baseline="0" noProof="0" dirty="0" smtClean="0">
                <a:ln>
                  <a:noFill/>
                </a:ln>
                <a:solidFill>
                  <a:prstClr val="black"/>
                </a:solidFill>
                <a:effectLst/>
                <a:uLnTx/>
                <a:uFillTx/>
                <a:latin typeface="Cambria"/>
                <a:ea typeface="+mn-ea"/>
                <a:cs typeface="Times New Roman" pitchFamily="18" charset="0"/>
              </a:rPr>
              <a:t>, yapılan icraatın açıklanması, bu sorumluluğun belirli ve somut bir yaptırımı yoktur. Yaptırım, hesap soran merciin takdirindedir. </a:t>
            </a:r>
          </a:p>
        </p:txBody>
      </p:sp>
      <p:pic>
        <p:nvPicPr>
          <p:cNvPr id="2" name="Resim 1"/>
          <p:cNvPicPr>
            <a:picLocks noChangeAspect="1"/>
          </p:cNvPicPr>
          <p:nvPr/>
        </p:nvPicPr>
        <p:blipFill>
          <a:blip r:embed="rId2"/>
          <a:stretch>
            <a:fillRect/>
          </a:stretch>
        </p:blipFill>
        <p:spPr>
          <a:xfrm>
            <a:off x="11125563" y="0"/>
            <a:ext cx="1127858" cy="1188823"/>
          </a:xfrm>
          <a:prstGeom prst="rect">
            <a:avLst/>
          </a:prstGeom>
        </p:spPr>
      </p:pic>
      <p:sp>
        <p:nvSpPr>
          <p:cNvPr id="6" name="Veri Yer Tutucusu 5"/>
          <p:cNvSpPr>
            <a:spLocks noGrp="1"/>
          </p:cNvSpPr>
          <p:nvPr>
            <p:ph type="dt" sz="half" idx="10"/>
          </p:nvPr>
        </p:nvSpPr>
        <p:spPr/>
        <p:txBody>
          <a:bodyPr/>
          <a:lstStyle/>
          <a:p>
            <a:fld id="{CDD5ECC4-CD9D-434F-A882-789BC9F3A229}"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23</a:t>
            </a:fld>
            <a:endParaRPr lang="tr-TR"/>
          </a:p>
        </p:txBody>
      </p:sp>
    </p:spTree>
    <p:extLst>
      <p:ext uri="{BB962C8B-B14F-4D97-AF65-F5344CB8AC3E}">
        <p14:creationId xmlns:p14="http://schemas.microsoft.com/office/powerpoint/2010/main" val="302431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ÜST YÖNETİCİLERİN YETKİLERİ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67269718"/>
              </p:ext>
            </p:extLst>
          </p:nvPr>
        </p:nvGraphicFramePr>
        <p:xfrm>
          <a:off x="1240971" y="1528354"/>
          <a:ext cx="10263641"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1064142" y="0"/>
            <a:ext cx="1127858" cy="1188823"/>
          </a:xfrm>
          <a:prstGeom prst="rect">
            <a:avLst/>
          </a:prstGeom>
        </p:spPr>
      </p:pic>
      <p:sp>
        <p:nvSpPr>
          <p:cNvPr id="5" name="Veri Yer Tutucusu 4"/>
          <p:cNvSpPr>
            <a:spLocks noGrp="1"/>
          </p:cNvSpPr>
          <p:nvPr>
            <p:ph type="dt" sz="half" idx="10"/>
          </p:nvPr>
        </p:nvSpPr>
        <p:spPr/>
        <p:txBody>
          <a:bodyPr/>
          <a:lstStyle/>
          <a:p>
            <a:fld id="{29EB1663-B1A6-4C71-8F82-3E28EB9C8541}"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24</a:t>
            </a:fld>
            <a:endParaRPr lang="tr-TR"/>
          </a:p>
        </p:txBody>
      </p:sp>
    </p:spTree>
    <p:extLst>
      <p:ext uri="{BB962C8B-B14F-4D97-AF65-F5344CB8AC3E}">
        <p14:creationId xmlns:p14="http://schemas.microsoft.com/office/powerpoint/2010/main" val="398683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32" y="0"/>
            <a:ext cx="11401154" cy="66359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Yuvarlatılmış Dikdörtgen 4"/>
          <p:cNvSpPr/>
          <p:nvPr/>
        </p:nvSpPr>
        <p:spPr>
          <a:xfrm>
            <a:off x="5943600" y="1887941"/>
            <a:ext cx="5669280" cy="353104"/>
          </a:xfrm>
          <a:prstGeom prst="roundRect">
            <a:avLst/>
          </a:prstGeom>
          <a:solidFill>
            <a:srgbClr val="5D6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CUMHURBAŞKANI TARAFINDAN BELİRLENEN KİŞİ</a:t>
            </a:r>
            <a:endParaRPr lang="tr-TR" b="1" dirty="0"/>
          </a:p>
        </p:txBody>
      </p:sp>
      <p:sp>
        <p:nvSpPr>
          <p:cNvPr id="6" name="5 Oval"/>
          <p:cNvSpPr/>
          <p:nvPr/>
        </p:nvSpPr>
        <p:spPr>
          <a:xfrm>
            <a:off x="535577" y="0"/>
            <a:ext cx="1554479" cy="1489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Veri Yer Tutucusu 2"/>
          <p:cNvSpPr>
            <a:spLocks noGrp="1"/>
          </p:cNvSpPr>
          <p:nvPr>
            <p:ph type="dt" sz="half" idx="10"/>
          </p:nvPr>
        </p:nvSpPr>
        <p:spPr/>
        <p:txBody>
          <a:bodyPr/>
          <a:lstStyle/>
          <a:p>
            <a:fld id="{B70605A6-F3CD-4BAF-BBA2-CFBBE6600A71}" type="datetime1">
              <a:rPr lang="tr-TR" smtClean="0"/>
              <a:t>8.02.2021</a:t>
            </a:fld>
            <a:endParaRPr lang="tr-TR"/>
          </a:p>
        </p:txBody>
      </p:sp>
      <p:sp>
        <p:nvSpPr>
          <p:cNvPr id="7" name="Slayt Numarası Yer Tutucusu 6"/>
          <p:cNvSpPr>
            <a:spLocks noGrp="1"/>
          </p:cNvSpPr>
          <p:nvPr>
            <p:ph type="sldNum" sz="quarter" idx="12"/>
          </p:nvPr>
        </p:nvSpPr>
        <p:spPr/>
        <p:txBody>
          <a:bodyPr/>
          <a:lstStyle/>
          <a:p>
            <a:fld id="{D5BB4FB0-E4F3-4ECF-874E-3A9E043BBE34}" type="slidenum">
              <a:rPr lang="tr-TR" smtClean="0"/>
              <a:pPr/>
              <a:t>25</a:t>
            </a:fld>
            <a:endParaRPr lang="tr-TR"/>
          </a:p>
        </p:txBody>
      </p:sp>
    </p:spTree>
    <p:extLst>
      <p:ext uri="{BB962C8B-B14F-4D97-AF65-F5344CB8AC3E}">
        <p14:creationId xmlns:p14="http://schemas.microsoft.com/office/powerpoint/2010/main" val="290452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8983" y="457200"/>
            <a:ext cx="9845629" cy="1447800"/>
          </a:xfrm>
        </p:spPr>
        <p:txBody>
          <a:bodyPr/>
          <a:lstStyle/>
          <a:p>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ÜST YÖNETİCİLER</a:t>
            </a:r>
            <a:endParaRPr lang="tr-TR" dirty="0"/>
          </a:p>
        </p:txBody>
      </p:sp>
      <p:sp>
        <p:nvSpPr>
          <p:cNvPr id="3" name="İçerik Yer Tutucusu 2"/>
          <p:cNvSpPr>
            <a:spLocks noGrp="1"/>
          </p:cNvSpPr>
          <p:nvPr>
            <p:ph idx="1"/>
          </p:nvPr>
        </p:nvSpPr>
        <p:spPr>
          <a:xfrm>
            <a:off x="1959429" y="1436915"/>
            <a:ext cx="9545183" cy="4885508"/>
          </a:xfrm>
        </p:spPr>
        <p:txBody>
          <a:bodyPr>
            <a:normAutofit fontScale="92500"/>
          </a:bodyPr>
          <a:lstStyle/>
          <a:p>
            <a:pPr>
              <a:buFont typeface="Wingdings" panose="05000000000000000000" pitchFamily="2" charset="2"/>
              <a:buChar char="Ø"/>
            </a:pPr>
            <a:r>
              <a:rPr lang="tr-TR" sz="2800" dirty="0"/>
              <a:t>Stratejik planlarının ve bütçelerinin 	kalkınma planına, kurumun stratejik plan ve performans programına ve hizmet gereklerine, uygun hazırlanması ve uygulanmasından</a:t>
            </a:r>
            <a:r>
              <a:rPr lang="tr-TR" sz="2800" dirty="0" smtClean="0"/>
              <a:t>,</a:t>
            </a:r>
          </a:p>
          <a:p>
            <a:pPr>
              <a:buFont typeface="Wingdings" panose="05000000000000000000" pitchFamily="2" charset="2"/>
              <a:buChar char="Ø"/>
            </a:pPr>
            <a:r>
              <a:rPr lang="tr-TR" sz="2800" dirty="0"/>
              <a:t>Sorumlulukları altındaki kaynakların </a:t>
            </a:r>
            <a:r>
              <a:rPr lang="tr-TR" sz="2800" b="1" u="sng" dirty="0"/>
              <a:t>etkili, ekonomik ve verimli </a:t>
            </a:r>
            <a:r>
              <a:rPr lang="tr-TR" sz="2800" dirty="0"/>
              <a:t>şekilde elde edilmesi ve kullanımını </a:t>
            </a:r>
            <a:r>
              <a:rPr lang="tr-TR" sz="2800" dirty="0" smtClean="0"/>
              <a:t>sağlamaktan</a:t>
            </a:r>
            <a:endParaRPr lang="tr-TR" sz="2800" dirty="0"/>
          </a:p>
          <a:p>
            <a:pPr>
              <a:buFont typeface="Wingdings" panose="05000000000000000000" pitchFamily="2" charset="2"/>
              <a:buChar char="Ø"/>
            </a:pPr>
            <a:r>
              <a:rPr lang="tr-TR" sz="2800" dirty="0"/>
              <a:t>Kayıp ve kötüye kullanılmasının </a:t>
            </a:r>
            <a:r>
              <a:rPr lang="tr-TR" sz="2800" dirty="0" smtClean="0"/>
              <a:t>önlenmesinden</a:t>
            </a:r>
          </a:p>
          <a:p>
            <a:pPr>
              <a:buFont typeface="Wingdings" panose="05000000000000000000" pitchFamily="2" charset="2"/>
              <a:buChar char="Ø"/>
            </a:pPr>
            <a:r>
              <a:rPr lang="tr-TR" sz="2800" dirty="0"/>
              <a:t>Mali yönetim ve kontrol sisteminin işleyişinin gözetilmesi ve </a:t>
            </a:r>
            <a:r>
              <a:rPr lang="tr-TR" sz="2800" dirty="0" smtClean="0"/>
              <a:t>izlenmesinden,</a:t>
            </a:r>
          </a:p>
          <a:p>
            <a:pPr marL="0" indent="0">
              <a:buNone/>
            </a:pPr>
            <a:r>
              <a:rPr lang="tr-TR" sz="2800" dirty="0" smtClean="0"/>
              <a:t>                   </a:t>
            </a:r>
            <a:r>
              <a:rPr lang="tr-T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BAKANA</a:t>
            </a:r>
            <a:r>
              <a:rPr lang="tr-TR" sz="2800" b="1" spc="5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tr-TR" sz="2800" dirty="0" smtClean="0"/>
              <a:t>karşı sorumludur.</a:t>
            </a:r>
            <a:endParaRPr lang="tr-TR" sz="2800" dirty="0"/>
          </a:p>
          <a:p>
            <a:endParaRPr lang="tr-TR" sz="2800" dirty="0"/>
          </a:p>
          <a:p>
            <a:endParaRPr lang="tr-TR" dirty="0"/>
          </a:p>
        </p:txBody>
      </p:sp>
      <p:pic>
        <p:nvPicPr>
          <p:cNvPr id="4" name="Resim 3"/>
          <p:cNvPicPr>
            <a:picLocks noChangeAspect="1"/>
          </p:cNvPicPr>
          <p:nvPr/>
        </p:nvPicPr>
        <p:blipFill>
          <a:blip r:embed="rId2"/>
          <a:stretch>
            <a:fillRect/>
          </a:stretch>
        </p:blipFill>
        <p:spPr>
          <a:xfrm>
            <a:off x="11064142" y="0"/>
            <a:ext cx="1127858" cy="1188823"/>
          </a:xfrm>
          <a:prstGeom prst="rect">
            <a:avLst/>
          </a:prstGeom>
        </p:spPr>
      </p:pic>
      <p:sp>
        <p:nvSpPr>
          <p:cNvPr id="5" name="Veri Yer Tutucusu 4"/>
          <p:cNvSpPr>
            <a:spLocks noGrp="1"/>
          </p:cNvSpPr>
          <p:nvPr>
            <p:ph type="dt" sz="half" idx="10"/>
          </p:nvPr>
        </p:nvSpPr>
        <p:spPr/>
        <p:txBody>
          <a:bodyPr/>
          <a:lstStyle/>
          <a:p>
            <a:fld id="{C6CB67E7-26CA-48ED-A95D-66631AE05B92}"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26</a:t>
            </a:fld>
            <a:endParaRPr lang="tr-TR"/>
          </a:p>
        </p:txBody>
      </p:sp>
    </p:spTree>
    <p:extLst>
      <p:ext uri="{BB962C8B-B14F-4D97-AF65-F5344CB8AC3E}">
        <p14:creationId xmlns:p14="http://schemas.microsoft.com/office/powerpoint/2010/main" val="1539009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39846839"/>
              </p:ext>
            </p:extLst>
          </p:nvPr>
        </p:nvGraphicFramePr>
        <p:xfrm>
          <a:off x="1156446" y="1963270"/>
          <a:ext cx="10542495" cy="449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stretch>
            <a:fillRect/>
          </a:stretch>
        </p:blipFill>
        <p:spPr>
          <a:xfrm>
            <a:off x="1513458" y="564777"/>
            <a:ext cx="8827329" cy="1808402"/>
          </a:xfrm>
          <a:prstGeom prst="rect">
            <a:avLst/>
          </a:prstGeom>
        </p:spPr>
      </p:pic>
      <p:pic>
        <p:nvPicPr>
          <p:cNvPr id="7" name="Resim 6"/>
          <p:cNvPicPr>
            <a:picLocks noChangeAspect="1"/>
          </p:cNvPicPr>
          <p:nvPr/>
        </p:nvPicPr>
        <p:blipFill>
          <a:blip r:embed="rId8"/>
          <a:stretch>
            <a:fillRect/>
          </a:stretch>
        </p:blipFill>
        <p:spPr>
          <a:xfrm>
            <a:off x="7768280" y="5622290"/>
            <a:ext cx="6236765" cy="1377815"/>
          </a:xfrm>
          <a:prstGeom prst="rect">
            <a:avLst/>
          </a:prstGeom>
        </p:spPr>
      </p:pic>
      <p:pic>
        <p:nvPicPr>
          <p:cNvPr id="2" name="Resim 1"/>
          <p:cNvPicPr>
            <a:picLocks noChangeAspect="1"/>
          </p:cNvPicPr>
          <p:nvPr/>
        </p:nvPicPr>
        <p:blipFill>
          <a:blip r:embed="rId9"/>
          <a:stretch>
            <a:fillRect/>
          </a:stretch>
        </p:blipFill>
        <p:spPr>
          <a:xfrm>
            <a:off x="11064142" y="0"/>
            <a:ext cx="1127858" cy="1188823"/>
          </a:xfrm>
          <a:prstGeom prst="rect">
            <a:avLst/>
          </a:prstGeom>
        </p:spPr>
      </p:pic>
      <p:sp>
        <p:nvSpPr>
          <p:cNvPr id="3" name="Veri Yer Tutucusu 2"/>
          <p:cNvSpPr>
            <a:spLocks noGrp="1"/>
          </p:cNvSpPr>
          <p:nvPr>
            <p:ph type="dt" sz="half" idx="10"/>
          </p:nvPr>
        </p:nvSpPr>
        <p:spPr/>
        <p:txBody>
          <a:bodyPr/>
          <a:lstStyle/>
          <a:p>
            <a:fld id="{C9557DCC-3CF8-4F7F-B50E-E173FC98F523}"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27</a:t>
            </a:fld>
            <a:endParaRPr lang="tr-TR"/>
          </a:p>
        </p:txBody>
      </p:sp>
    </p:spTree>
    <p:extLst>
      <p:ext uri="{BB962C8B-B14F-4D97-AF65-F5344CB8AC3E}">
        <p14:creationId xmlns:p14="http://schemas.microsoft.com/office/powerpoint/2010/main" val="115591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İÇ DENETİM </a:t>
            </a:r>
            <a:b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1800" b="1" dirty="0" smtClean="0"/>
              <a:t>(</a:t>
            </a:r>
            <a:r>
              <a:rPr lang="tr-TR" sz="1800" b="1" dirty="0"/>
              <a:t>md.63)</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21671505"/>
              </p:ext>
            </p:extLst>
          </p:nvPr>
        </p:nvGraphicFramePr>
        <p:xfrm>
          <a:off x="1285103" y="1458097"/>
          <a:ext cx="10219509" cy="469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1064142" y="0"/>
            <a:ext cx="1127858" cy="1188823"/>
          </a:xfrm>
          <a:prstGeom prst="rect">
            <a:avLst/>
          </a:prstGeom>
        </p:spPr>
      </p:pic>
      <p:sp>
        <p:nvSpPr>
          <p:cNvPr id="4" name="Veri Yer Tutucusu 3"/>
          <p:cNvSpPr>
            <a:spLocks noGrp="1"/>
          </p:cNvSpPr>
          <p:nvPr>
            <p:ph type="dt" sz="half" idx="10"/>
          </p:nvPr>
        </p:nvSpPr>
        <p:spPr/>
        <p:txBody>
          <a:bodyPr/>
          <a:lstStyle/>
          <a:p>
            <a:fld id="{5B9A4A6C-C71F-4348-AEDC-E74DE65829B3}"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28</a:t>
            </a:fld>
            <a:endParaRPr lang="tr-TR"/>
          </a:p>
        </p:txBody>
      </p:sp>
    </p:spTree>
    <p:extLst>
      <p:ext uri="{BB962C8B-B14F-4D97-AF65-F5344CB8AC3E}">
        <p14:creationId xmlns:p14="http://schemas.microsoft.com/office/powerpoint/2010/main" val="314739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İÇ DENETİM </a:t>
            </a:r>
            <a:b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br>
            <a:endParaRPr lang="tr-TR" dirty="0"/>
          </a:p>
        </p:txBody>
      </p:sp>
      <p:sp>
        <p:nvSpPr>
          <p:cNvPr id="3" name="İçerik Yer Tutucusu 2"/>
          <p:cNvSpPr>
            <a:spLocks noGrp="1"/>
          </p:cNvSpPr>
          <p:nvPr>
            <p:ph idx="1"/>
          </p:nvPr>
        </p:nvSpPr>
        <p:spPr>
          <a:xfrm>
            <a:off x="1960605" y="1655805"/>
            <a:ext cx="9544007" cy="4539049"/>
          </a:xfrm>
        </p:spPr>
        <p:txBody>
          <a:bodyPr/>
          <a:lstStyle/>
          <a:p>
            <a:endParaRPr lang="tr-TR" dirty="0" smtClean="0"/>
          </a:p>
          <a:p>
            <a:r>
              <a:rPr lang="tr-TR" sz="2800" dirty="0" smtClean="0"/>
              <a:t>İDARENİN KALİTE GÜVENCESİNE KATKI YAPAR; </a:t>
            </a:r>
          </a:p>
          <a:p>
            <a:r>
              <a:rPr lang="tr-TR" sz="2800" dirty="0" smtClean="0"/>
              <a:t>KURUM İÇİ KAPASİTENİN GELİŞTİRİLMESİ, </a:t>
            </a:r>
          </a:p>
          <a:p>
            <a:r>
              <a:rPr lang="tr-TR" sz="2800" dirty="0" smtClean="0"/>
              <a:t>FARKINDALIĞIN ARTIRILMASI, </a:t>
            </a:r>
          </a:p>
          <a:p>
            <a:r>
              <a:rPr lang="tr-TR" sz="2800" dirty="0" smtClean="0"/>
              <a:t>YÖNETİM SÜRECİNDE  AKSAKLIKLARIN GİDERİLMESİ GİBİ </a:t>
            </a:r>
          </a:p>
          <a:p>
            <a:pPr marL="0" indent="0">
              <a:buNone/>
            </a:pPr>
            <a:r>
              <a:rPr lang="tr-TR" sz="2800" dirty="0" smtClean="0"/>
              <a:t>KURUMLARIN GELİŞMELERİNDE ROL OYNAR</a:t>
            </a:r>
            <a:endParaRPr lang="tr-TR" sz="2800" dirty="0"/>
          </a:p>
        </p:txBody>
      </p:sp>
      <p:pic>
        <p:nvPicPr>
          <p:cNvPr id="7" name="Resim 6"/>
          <p:cNvPicPr>
            <a:picLocks noChangeAspect="1"/>
          </p:cNvPicPr>
          <p:nvPr/>
        </p:nvPicPr>
        <p:blipFill>
          <a:blip r:embed="rId2"/>
          <a:stretch>
            <a:fillRect/>
          </a:stretch>
        </p:blipFill>
        <p:spPr>
          <a:xfrm>
            <a:off x="11064142" y="75732"/>
            <a:ext cx="1127858" cy="1188823"/>
          </a:xfrm>
          <a:prstGeom prst="rect">
            <a:avLst/>
          </a:prstGeom>
        </p:spPr>
      </p:pic>
      <p:sp>
        <p:nvSpPr>
          <p:cNvPr id="4" name="Veri Yer Tutucusu 3"/>
          <p:cNvSpPr>
            <a:spLocks noGrp="1"/>
          </p:cNvSpPr>
          <p:nvPr>
            <p:ph type="dt" sz="half" idx="10"/>
          </p:nvPr>
        </p:nvSpPr>
        <p:spPr/>
        <p:txBody>
          <a:bodyPr/>
          <a:lstStyle/>
          <a:p>
            <a:fld id="{D0F6B04A-5BF7-47AF-BFDD-BA1848808707}"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29</a:t>
            </a:fld>
            <a:endParaRPr lang="tr-TR"/>
          </a:p>
        </p:txBody>
      </p:sp>
    </p:spTree>
    <p:extLst>
      <p:ext uri="{BB962C8B-B14F-4D97-AF65-F5344CB8AC3E}">
        <p14:creationId xmlns:p14="http://schemas.microsoft.com/office/powerpoint/2010/main" val="88085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13914160"/>
              </p:ext>
            </p:extLst>
          </p:nvPr>
        </p:nvGraphicFramePr>
        <p:xfrm>
          <a:off x="1632857" y="313508"/>
          <a:ext cx="10235513" cy="601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a:stretch>
            <a:fillRect/>
          </a:stretch>
        </p:blipFill>
        <p:spPr>
          <a:xfrm>
            <a:off x="11161687" y="0"/>
            <a:ext cx="1030313" cy="1085182"/>
          </a:xfrm>
          <a:prstGeom prst="rect">
            <a:avLst/>
          </a:prstGeom>
        </p:spPr>
      </p:pic>
      <p:sp>
        <p:nvSpPr>
          <p:cNvPr id="3" name="Veri Yer Tutucusu 2"/>
          <p:cNvSpPr>
            <a:spLocks noGrp="1"/>
          </p:cNvSpPr>
          <p:nvPr>
            <p:ph type="dt" sz="half" idx="10"/>
          </p:nvPr>
        </p:nvSpPr>
        <p:spPr/>
        <p:txBody>
          <a:bodyPr/>
          <a:lstStyle/>
          <a:p>
            <a:fld id="{06808BEB-22E8-49B0-8853-640838F4AC5B}"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a:t>
            </a:fld>
            <a:endParaRPr lang="tr-TR"/>
          </a:p>
        </p:txBody>
      </p:sp>
    </p:spTree>
    <p:extLst>
      <p:ext uri="{BB962C8B-B14F-4D97-AF65-F5344CB8AC3E}">
        <p14:creationId xmlns:p14="http://schemas.microsoft.com/office/powerpoint/2010/main" val="3592669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DIŞ DENETİM </a:t>
            </a:r>
            <a:r>
              <a:rPr lang="tr-TR" b="1" dirty="0" smtClean="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
            </a:r>
            <a:br>
              <a:rPr lang="tr-TR" b="1" dirty="0" smtClean="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br>
            <a:r>
              <a:rPr lang="tr-TR" sz="2400" b="1" dirty="0" smtClean="0"/>
              <a:t>(</a:t>
            </a:r>
            <a:r>
              <a:rPr lang="tr-TR" sz="2400" b="1" dirty="0"/>
              <a:t>md.68)</a:t>
            </a:r>
          </a:p>
        </p:txBody>
      </p:sp>
      <p:sp>
        <p:nvSpPr>
          <p:cNvPr id="3" name="İçerik Yer Tutucusu 2"/>
          <p:cNvSpPr>
            <a:spLocks noGrp="1"/>
          </p:cNvSpPr>
          <p:nvPr>
            <p:ph idx="1"/>
          </p:nvPr>
        </p:nvSpPr>
        <p:spPr>
          <a:xfrm>
            <a:off x="1639330" y="1713470"/>
            <a:ext cx="9865282" cy="4197752"/>
          </a:xfrm>
        </p:spPr>
        <p:txBody>
          <a:bodyPr/>
          <a:lstStyle/>
          <a:p>
            <a:pPr marL="0" indent="0">
              <a:buNone/>
            </a:pPr>
            <a:r>
              <a:rPr lang="tr-TR" sz="2400" dirty="0"/>
              <a:t>Sayıştay tarafından yapılacak harcama sonrası dış </a:t>
            </a:r>
            <a:r>
              <a:rPr lang="tr-TR" sz="2400" dirty="0" smtClean="0"/>
              <a:t>denetim;</a:t>
            </a:r>
          </a:p>
          <a:p>
            <a:pPr marL="0" indent="0" algn="ctr">
              <a:buNone/>
            </a:pPr>
            <a:r>
              <a:rPr lang="tr-TR"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GENEL YÖNETİM KAPSAMINDAKİ KAMU İDARELERİNİN</a:t>
            </a:r>
            <a:endParaRPr lang="tr-TR"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buNone/>
            </a:pPr>
            <a:r>
              <a:rPr lang="tr-TR" dirty="0"/>
              <a:t> </a:t>
            </a:r>
            <a:endParaRPr lang="tr-TR"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tr-TR" b="1" dirty="0">
                <a:ln w="0"/>
                <a:solidFill>
                  <a:schemeClr val="accent3">
                    <a:lumMod val="75000"/>
                  </a:schemeClr>
                </a:solidFill>
                <a:effectLst>
                  <a:reflection blurRad="6350" stA="53000" endA="300" endPos="35500" dir="5400000" sy="-90000" algn="bl" rotWithShape="0"/>
                </a:effectLst>
              </a:rPr>
              <a:t>Hesap verme sorumluluğu çerçevesinde,</a:t>
            </a:r>
          </a:p>
          <a:p>
            <a:r>
              <a:rPr lang="tr-TR" b="1" dirty="0" smtClean="0">
                <a:ln w="0"/>
                <a:solidFill>
                  <a:schemeClr val="accent3">
                    <a:lumMod val="75000"/>
                  </a:schemeClr>
                </a:solidFill>
                <a:effectLst>
                  <a:reflection blurRad="6350" stA="53000" endA="300" endPos="35500" dir="5400000" sy="-90000" algn="bl" rotWithShape="0"/>
                </a:effectLst>
              </a:rPr>
              <a:t>6085 </a:t>
            </a:r>
            <a:r>
              <a:rPr lang="tr-TR" b="1" dirty="0">
                <a:ln w="0"/>
                <a:solidFill>
                  <a:schemeClr val="accent3">
                    <a:lumMod val="75000"/>
                  </a:schemeClr>
                </a:solidFill>
                <a:effectLst>
                  <a:reflection blurRad="6350" stA="53000" endA="300" endPos="35500" dir="5400000" sy="-90000" algn="bl" rotWithShape="0"/>
                </a:effectLst>
              </a:rPr>
              <a:t>sayılı Kanun kapsamında </a:t>
            </a:r>
          </a:p>
          <a:p>
            <a:pPr marL="0" indent="0">
              <a:buNone/>
            </a:pPr>
            <a:endParaRPr lang="tr-TR" dirty="0"/>
          </a:p>
          <a:p>
            <a:pPr marL="0" indent="0">
              <a:buNone/>
            </a:pPr>
            <a:r>
              <a:rPr lang="tr-TR" sz="2400" dirty="0" smtClean="0"/>
              <a:t>yönetimin </a:t>
            </a:r>
            <a:r>
              <a:rPr lang="tr-TR" sz="2400" dirty="0"/>
              <a:t>malî faaliyet, karar ve işlemlerinin; kanunlara, </a:t>
            </a:r>
            <a:r>
              <a:rPr lang="tr-TR" sz="2400" dirty="0" smtClean="0"/>
              <a:t>kurumsal amaç</a:t>
            </a:r>
            <a:r>
              <a:rPr lang="tr-TR" sz="2400" dirty="0"/>
              <a:t>, hedef ve planlara uygunluk yönünden incelenmesi ve sonuçlarının </a:t>
            </a:r>
            <a:r>
              <a:rPr lang="tr-TR" sz="2400" dirty="0" smtClean="0"/>
              <a:t>TBMM ne raporlanmasıdır</a:t>
            </a:r>
            <a:r>
              <a:rPr lang="tr-TR" sz="2400" dirty="0"/>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908" y="5033319"/>
            <a:ext cx="3077957" cy="1767016"/>
          </a:xfrm>
          <a:prstGeom prst="rect">
            <a:avLst/>
          </a:prstGeom>
        </p:spPr>
      </p:pic>
      <p:sp>
        <p:nvSpPr>
          <p:cNvPr id="5" name="Dikdörtgen 4"/>
          <p:cNvSpPr/>
          <p:nvPr/>
        </p:nvSpPr>
        <p:spPr>
          <a:xfrm>
            <a:off x="9036908" y="5033319"/>
            <a:ext cx="1186249" cy="214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3"/>
          <a:stretch>
            <a:fillRect/>
          </a:stretch>
        </p:blipFill>
        <p:spPr>
          <a:xfrm>
            <a:off x="11064142" y="29698"/>
            <a:ext cx="1127858" cy="1188823"/>
          </a:xfrm>
          <a:prstGeom prst="rect">
            <a:avLst/>
          </a:prstGeom>
        </p:spPr>
      </p:pic>
      <p:sp>
        <p:nvSpPr>
          <p:cNvPr id="6" name="Veri Yer Tutucusu 5"/>
          <p:cNvSpPr>
            <a:spLocks noGrp="1"/>
          </p:cNvSpPr>
          <p:nvPr>
            <p:ph type="dt" sz="half" idx="10"/>
          </p:nvPr>
        </p:nvSpPr>
        <p:spPr/>
        <p:txBody>
          <a:bodyPr/>
          <a:lstStyle/>
          <a:p>
            <a:fld id="{C19E3168-9BBF-4EA6-B09D-E7C0ED307B4A}" type="datetime1">
              <a:rPr lang="tr-TR" smtClean="0"/>
              <a:t>8.02.2021</a:t>
            </a:fld>
            <a:endParaRPr lang="tr-TR"/>
          </a:p>
        </p:txBody>
      </p:sp>
      <p:sp>
        <p:nvSpPr>
          <p:cNvPr id="8" name="Slayt Numarası Yer Tutucusu 7"/>
          <p:cNvSpPr>
            <a:spLocks noGrp="1"/>
          </p:cNvSpPr>
          <p:nvPr>
            <p:ph type="sldNum" sz="quarter" idx="12"/>
          </p:nvPr>
        </p:nvSpPr>
        <p:spPr/>
        <p:txBody>
          <a:bodyPr/>
          <a:lstStyle/>
          <a:p>
            <a:fld id="{D5BB4FB0-E4F3-4ECF-874E-3A9E043BBE34}" type="slidenum">
              <a:rPr lang="tr-TR" smtClean="0"/>
              <a:pPr/>
              <a:t>30</a:t>
            </a:fld>
            <a:endParaRPr lang="tr-TR"/>
          </a:p>
        </p:txBody>
      </p:sp>
    </p:spTree>
    <p:extLst>
      <p:ext uri="{BB962C8B-B14F-4D97-AF65-F5344CB8AC3E}">
        <p14:creationId xmlns:p14="http://schemas.microsoft.com/office/powerpoint/2010/main" val="305906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SAYIŞTAY DENETİMİ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325314623"/>
              </p:ext>
            </p:extLst>
          </p:nvPr>
        </p:nvGraphicFramePr>
        <p:xfrm>
          <a:off x="1804086" y="1515762"/>
          <a:ext cx="9992498" cy="486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stretch>
            <a:fillRect/>
          </a:stretch>
        </p:blipFill>
        <p:spPr>
          <a:xfrm>
            <a:off x="11086669" y="75732"/>
            <a:ext cx="1127858" cy="1188823"/>
          </a:xfrm>
          <a:prstGeom prst="rect">
            <a:avLst/>
          </a:prstGeom>
        </p:spPr>
      </p:pic>
      <p:sp>
        <p:nvSpPr>
          <p:cNvPr id="3" name="Veri Yer Tutucusu 2"/>
          <p:cNvSpPr>
            <a:spLocks noGrp="1"/>
          </p:cNvSpPr>
          <p:nvPr>
            <p:ph type="dt" sz="half" idx="10"/>
          </p:nvPr>
        </p:nvSpPr>
        <p:spPr/>
        <p:txBody>
          <a:bodyPr/>
          <a:lstStyle/>
          <a:p>
            <a:fld id="{509B780A-AF13-475D-8BD6-11609E63AD29}" type="datetime1">
              <a:rPr lang="tr-TR" smtClean="0"/>
              <a:t>8.02.2021</a:t>
            </a:fld>
            <a:endParaRPr lang="tr-TR"/>
          </a:p>
        </p:txBody>
      </p:sp>
      <p:sp>
        <p:nvSpPr>
          <p:cNvPr id="4" name="Slayt Numarası Yer Tutucusu 3"/>
          <p:cNvSpPr>
            <a:spLocks noGrp="1"/>
          </p:cNvSpPr>
          <p:nvPr>
            <p:ph type="sldNum" sz="quarter" idx="12"/>
          </p:nvPr>
        </p:nvSpPr>
        <p:spPr/>
        <p:txBody>
          <a:bodyPr/>
          <a:lstStyle/>
          <a:p>
            <a:fld id="{D5BB4FB0-E4F3-4ECF-874E-3A9E043BBE34}" type="slidenum">
              <a:rPr lang="tr-TR" smtClean="0"/>
              <a:pPr/>
              <a:t>31</a:t>
            </a:fld>
            <a:endParaRPr lang="tr-TR"/>
          </a:p>
        </p:txBody>
      </p:sp>
    </p:spTree>
    <p:extLst>
      <p:ext uri="{BB962C8B-B14F-4D97-AF65-F5344CB8AC3E}">
        <p14:creationId xmlns:p14="http://schemas.microsoft.com/office/powerpoint/2010/main" val="2906614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2984" y="1905000"/>
            <a:ext cx="9461628" cy="4405184"/>
          </a:xfrm>
        </p:spPr>
        <p:txBody>
          <a:bodyPr>
            <a:normAutofit fontScale="92500" lnSpcReduction="10000"/>
          </a:bodyPr>
          <a:lstStyle/>
          <a:p>
            <a:pPr algn="just"/>
            <a:r>
              <a:rPr lang="tr-TR" sz="2000" b="1" dirty="0" smtClean="0">
                <a:solidFill>
                  <a:srgbClr val="FF0000"/>
                </a:solidFill>
              </a:rPr>
              <a:t>MALİ DENETİM: </a:t>
            </a:r>
            <a:r>
              <a:rPr lang="tr-TR" sz="2000" dirty="0" smtClean="0"/>
              <a:t>Kamu </a:t>
            </a:r>
            <a:r>
              <a:rPr lang="tr-TR" sz="2000" dirty="0"/>
              <a:t>idaresi hesapları ve bunlara ilişkin belgeler esas alınarak, mali tabloların güvenilirliği ve doğruluğuna ilişkin mali </a:t>
            </a:r>
            <a:r>
              <a:rPr lang="tr-TR" sz="2000" dirty="0" smtClean="0"/>
              <a:t>denetimi</a:t>
            </a:r>
          </a:p>
          <a:p>
            <a:pPr algn="just"/>
            <a:endParaRPr lang="tr-TR" sz="2000" dirty="0" smtClean="0"/>
          </a:p>
          <a:p>
            <a:pPr algn="just"/>
            <a:r>
              <a:rPr lang="tr-TR" sz="2000" b="1" dirty="0" smtClean="0">
                <a:solidFill>
                  <a:srgbClr val="FF0000"/>
                </a:solidFill>
              </a:rPr>
              <a:t>UYGUNLUK DENETİMİ: </a:t>
            </a:r>
            <a:r>
              <a:rPr lang="tr-TR" sz="2000" dirty="0" smtClean="0"/>
              <a:t>Kamu </a:t>
            </a:r>
            <a:r>
              <a:rPr lang="tr-TR" sz="2000" dirty="0"/>
              <a:t>idarelerinin gelir, gider ve mallarına ilişkin mali işlemlerinin kanunlara ve diğer hukuki düzenlemelere uygun olup olmadığının </a:t>
            </a:r>
            <a:r>
              <a:rPr lang="tr-TR" sz="2000" dirty="0" smtClean="0"/>
              <a:t>tespiti </a:t>
            </a:r>
          </a:p>
          <a:p>
            <a:pPr algn="just"/>
            <a:endParaRPr lang="tr-TR" sz="2000" dirty="0"/>
          </a:p>
          <a:p>
            <a:pPr algn="just"/>
            <a:r>
              <a:rPr lang="tr-TR" sz="2000" b="1" dirty="0">
                <a:solidFill>
                  <a:srgbClr val="FF0000"/>
                </a:solidFill>
              </a:rPr>
              <a:t>P</a:t>
            </a:r>
            <a:r>
              <a:rPr lang="tr-TR" sz="2000" b="1" dirty="0" smtClean="0">
                <a:solidFill>
                  <a:srgbClr val="FF0000"/>
                </a:solidFill>
              </a:rPr>
              <a:t>ERFORMANS DENETİMİ: </a:t>
            </a:r>
            <a:r>
              <a:rPr lang="tr-TR" sz="2000" dirty="0" smtClean="0"/>
              <a:t>Kamu </a:t>
            </a:r>
            <a:r>
              <a:rPr lang="tr-TR" sz="2000" dirty="0"/>
              <a:t>kaynaklarının etkili, ekonomik ve verimli olarak kullanılıp kullanılmadığının belirlenmesi, faaliyet sonuçlarının ölçülmesi ve performans bakımından </a:t>
            </a:r>
            <a:r>
              <a:rPr lang="tr-TR" sz="2000" dirty="0" smtClean="0"/>
              <a:t>değerlendirilmesi</a:t>
            </a:r>
          </a:p>
          <a:p>
            <a:pPr marL="0" indent="0" algn="just">
              <a:buNone/>
            </a:pPr>
            <a:endParaRPr lang="tr-TR" sz="1700" i="1" dirty="0" smtClean="0"/>
          </a:p>
          <a:p>
            <a:pPr marL="0" indent="0" algn="just">
              <a:buNone/>
            </a:pPr>
            <a:r>
              <a:rPr lang="tr-TR" sz="1700" i="1" u="sng" dirty="0" smtClean="0"/>
              <a:t>6085 </a:t>
            </a:r>
            <a:r>
              <a:rPr lang="tr-TR" sz="1700" i="1" u="sng" dirty="0"/>
              <a:t>sayılı Sayıştay Kanunda performans denetimi;</a:t>
            </a:r>
            <a:r>
              <a:rPr lang="tr-TR" sz="1700" i="1" dirty="0"/>
              <a:t> “Hesap </a:t>
            </a:r>
            <a:r>
              <a:rPr lang="tr-TR" sz="1700" i="1" dirty="0" smtClean="0"/>
              <a:t>verme sorumluluğu </a:t>
            </a:r>
            <a:r>
              <a:rPr lang="tr-TR" sz="1700" i="1" dirty="0"/>
              <a:t>çerçevesinde idarelerce belirlenen hedef ve </a:t>
            </a:r>
            <a:r>
              <a:rPr lang="tr-TR" sz="1700" i="1" dirty="0" smtClean="0"/>
              <a:t>göstergeler ile </a:t>
            </a:r>
            <a:r>
              <a:rPr lang="tr-TR" sz="1700" i="1" dirty="0"/>
              <a:t>ilgili olarak faaliyet sonuçlarının ölçülmesi.” olarak tanımlanmıştır. </a:t>
            </a:r>
          </a:p>
          <a:p>
            <a:pPr algn="just"/>
            <a:endParaRPr lang="tr-TR" dirty="0"/>
          </a:p>
          <a:p>
            <a:pPr marL="0" indent="0" algn="just">
              <a:buNone/>
            </a:pPr>
            <a:endParaRPr lang="tr-TR" dirty="0" smtClean="0"/>
          </a:p>
          <a:p>
            <a:endParaRPr lang="tr-TR" dirty="0"/>
          </a:p>
        </p:txBody>
      </p:sp>
      <p:sp>
        <p:nvSpPr>
          <p:cNvPr id="4" name="Unvan 3"/>
          <p:cNvSpPr>
            <a:spLocks noGrp="1"/>
          </p:cNvSpPr>
          <p:nvPr>
            <p:ph type="title"/>
          </p:nvPr>
        </p:nvSpPr>
        <p:spPr>
          <a:xfrm>
            <a:off x="1820563" y="624110"/>
            <a:ext cx="9684050" cy="1280890"/>
          </a:xfrm>
        </p:spPr>
        <p:txBody>
          <a:bodyPr>
            <a:normAutofit/>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SAYIŞTAY DENETİMİ</a:t>
            </a:r>
          </a:p>
        </p:txBody>
      </p:sp>
      <p:pic>
        <p:nvPicPr>
          <p:cNvPr id="5" name="Resim 4"/>
          <p:cNvPicPr>
            <a:picLocks noChangeAspect="1"/>
          </p:cNvPicPr>
          <p:nvPr/>
        </p:nvPicPr>
        <p:blipFill>
          <a:blip r:embed="rId2"/>
          <a:stretch>
            <a:fillRect/>
          </a:stretch>
        </p:blipFill>
        <p:spPr>
          <a:xfrm>
            <a:off x="11064142" y="29698"/>
            <a:ext cx="1127858" cy="1188823"/>
          </a:xfrm>
          <a:prstGeom prst="rect">
            <a:avLst/>
          </a:prstGeom>
        </p:spPr>
      </p:pic>
      <p:sp>
        <p:nvSpPr>
          <p:cNvPr id="2" name="Veri Yer Tutucusu 1"/>
          <p:cNvSpPr>
            <a:spLocks noGrp="1"/>
          </p:cNvSpPr>
          <p:nvPr>
            <p:ph type="dt" sz="half" idx="10"/>
          </p:nvPr>
        </p:nvSpPr>
        <p:spPr/>
        <p:txBody>
          <a:bodyPr/>
          <a:lstStyle/>
          <a:p>
            <a:fld id="{1A031766-1D46-4FC1-B9D7-2A16BEA8BE06}"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32</a:t>
            </a:fld>
            <a:endParaRPr lang="tr-TR"/>
          </a:p>
        </p:txBody>
      </p:sp>
    </p:spTree>
    <p:extLst>
      <p:ext uri="{BB962C8B-B14F-4D97-AF65-F5344CB8AC3E}">
        <p14:creationId xmlns:p14="http://schemas.microsoft.com/office/powerpoint/2010/main" val="290201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BÜTÇE TÜRLERİ</a:t>
            </a:r>
            <a:b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br>
            <a:endPar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p:txBody>
          <a:bodyPr/>
          <a:lstStyle/>
          <a:p>
            <a:r>
              <a:rPr lang="tr-TR" dirty="0"/>
              <a:t>Bütçe, belirli bir dönemdeki gelir ve gider tahminleri ile bunların uygulanmasına ilişkin hususları gösteren ve usulüne uygun olarak yürürlüğe konulan belgedir.</a:t>
            </a:r>
          </a:p>
          <a:p>
            <a:r>
              <a:rPr lang="tr-TR" dirty="0"/>
              <a:t>5018 m.12 ‘‘Genel yönetim kapsamındaki idarelerin bütçeleri; merkezi yönetim bütçesi, sosyal güvenlik kurumları bütçeleri ve mahalli idareler bütçeleri olarak hazırlanır ve uygulanır. Kamu idarelerince bunlar dışında herhangi bir ad altında bütçe oluşturulamaz.’’</a:t>
            </a:r>
          </a:p>
          <a:p>
            <a:endParaRPr lang="tr-TR" dirty="0"/>
          </a:p>
          <a:p>
            <a:endParaRPr lang="tr-TR" dirty="0"/>
          </a:p>
        </p:txBody>
      </p:sp>
      <p:sp>
        <p:nvSpPr>
          <p:cNvPr id="4" name="Veri Yer Tutucusu 3"/>
          <p:cNvSpPr>
            <a:spLocks noGrp="1"/>
          </p:cNvSpPr>
          <p:nvPr>
            <p:ph type="dt" sz="half" idx="10"/>
          </p:nvPr>
        </p:nvSpPr>
        <p:spPr/>
        <p:txBody>
          <a:bodyPr/>
          <a:lstStyle/>
          <a:p>
            <a:fld id="{495E7DA4-BEA1-4874-9DED-7934870AC0C4}"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33</a:t>
            </a:fld>
            <a:endParaRPr lang="tr-TR"/>
          </a:p>
        </p:txBody>
      </p:sp>
    </p:spTree>
    <p:extLst>
      <p:ext uri="{BB962C8B-B14F-4D97-AF65-F5344CB8AC3E}">
        <p14:creationId xmlns:p14="http://schemas.microsoft.com/office/powerpoint/2010/main" val="1911746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411" y="914400"/>
            <a:ext cx="8484973" cy="4992443"/>
          </a:xfrm>
        </p:spPr>
      </p:pic>
      <p:sp>
        <p:nvSpPr>
          <p:cNvPr id="4" name="Veri Yer Tutucusu 3"/>
          <p:cNvSpPr>
            <a:spLocks noGrp="1"/>
          </p:cNvSpPr>
          <p:nvPr>
            <p:ph type="dt" sz="half" idx="10"/>
          </p:nvPr>
        </p:nvSpPr>
        <p:spPr/>
        <p:txBody>
          <a:bodyPr/>
          <a:lstStyle/>
          <a:p>
            <a:fld id="{495E7DA4-BEA1-4874-9DED-7934870AC0C4}"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34</a:t>
            </a:fld>
            <a:endParaRPr lang="tr-TR"/>
          </a:p>
        </p:txBody>
      </p:sp>
    </p:spTree>
    <p:extLst>
      <p:ext uri="{BB962C8B-B14F-4D97-AF65-F5344CB8AC3E}">
        <p14:creationId xmlns:p14="http://schemas.microsoft.com/office/powerpoint/2010/main" val="192772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Merkezi</a:t>
            </a:r>
            <a:r>
              <a:rPr lang="tr-TR" dirty="0"/>
              <a:t> </a:t>
            </a:r>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Yönetim Bütçesi</a:t>
            </a:r>
          </a:p>
        </p:txBody>
      </p:sp>
      <p:sp>
        <p:nvSpPr>
          <p:cNvPr id="3" name="İçerik Yer Tutucusu 2"/>
          <p:cNvSpPr>
            <a:spLocks noGrp="1"/>
          </p:cNvSpPr>
          <p:nvPr>
            <p:ph idx="1"/>
          </p:nvPr>
        </p:nvSpPr>
        <p:spPr/>
        <p:txBody>
          <a:bodyPr/>
          <a:lstStyle/>
          <a:p>
            <a:r>
              <a:rPr lang="tr-TR" b="1" dirty="0"/>
              <a:t>Genel Bütçe, </a:t>
            </a:r>
            <a:r>
              <a:rPr lang="tr-TR" dirty="0"/>
              <a:t>Devlet tüzel kişiliğine dahil olan ve 5018 sayılı Kanuna ekli (I) sayılı cetvelde yer alan kamu idarelerinin bütçesidir.</a:t>
            </a:r>
          </a:p>
          <a:p>
            <a:r>
              <a:rPr lang="tr-TR" b="1" dirty="0"/>
              <a:t>Özel Bütçe, </a:t>
            </a:r>
            <a:r>
              <a:rPr lang="tr-TR" dirty="0"/>
              <a:t>bir bakanlığa bağlı veya ilgili olarak belirli bir kamu hizmetini yürütmek üzere kurulan, gelir tahsis edilen, bu gelirlerden harcama yapma yetkisi verilen, kuruluş ve çalışma esasları özel kanunla düzenlenen ve 5018 sayılı Kanuna ekli (II) sayılı cetvelde yer alan her bir kamu idaresinin bütçesidir. </a:t>
            </a:r>
          </a:p>
          <a:p>
            <a:r>
              <a:rPr lang="tr-TR" b="1" dirty="0"/>
              <a:t>Düzenleyici ve Denetleyici Kurum Bütçesi, </a:t>
            </a:r>
            <a:r>
              <a:rPr lang="tr-TR" dirty="0"/>
              <a:t>özel kanunlarla kurul, kurum veya üst kurul şeklinde teşkilatlanan ve 5018 sayılı Kanuna ekli (III) sayılı cetvelde yer alan her bir düzenleyici ve denetleyici kurumun bütçesidir. </a:t>
            </a:r>
          </a:p>
          <a:p>
            <a:endParaRPr lang="tr-TR" dirty="0"/>
          </a:p>
        </p:txBody>
      </p:sp>
      <p:sp>
        <p:nvSpPr>
          <p:cNvPr id="4" name="Veri Yer Tutucusu 3"/>
          <p:cNvSpPr>
            <a:spLocks noGrp="1"/>
          </p:cNvSpPr>
          <p:nvPr>
            <p:ph type="dt" sz="half" idx="10"/>
          </p:nvPr>
        </p:nvSpPr>
        <p:spPr/>
        <p:txBody>
          <a:bodyPr/>
          <a:lstStyle/>
          <a:p>
            <a:fld id="{495E7DA4-BEA1-4874-9DED-7934870AC0C4}"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35</a:t>
            </a:fld>
            <a:endParaRPr lang="tr-TR"/>
          </a:p>
        </p:txBody>
      </p:sp>
    </p:spTree>
    <p:extLst>
      <p:ext uri="{BB962C8B-B14F-4D97-AF65-F5344CB8AC3E}">
        <p14:creationId xmlns:p14="http://schemas.microsoft.com/office/powerpoint/2010/main" val="314489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Mahalli İdareler Bütçesi</a:t>
            </a:r>
          </a:p>
        </p:txBody>
      </p:sp>
      <p:sp>
        <p:nvSpPr>
          <p:cNvPr id="3" name="İçerik Yer Tutucusu 2"/>
          <p:cNvSpPr>
            <a:spLocks noGrp="1"/>
          </p:cNvSpPr>
          <p:nvPr>
            <p:ph idx="1"/>
          </p:nvPr>
        </p:nvSpPr>
        <p:spPr/>
        <p:txBody>
          <a:bodyPr/>
          <a:lstStyle/>
          <a:p>
            <a:r>
              <a:rPr lang="tr-TR" dirty="0"/>
              <a:t>Mahallî idare, yetkileri belirli bir coğrafi alan ve hizmetlerle sınırlı olarak kamusal faaliyet gösteren belediye, il özel idaresi ile bunlara bağlı veya bunların kurdukları veya üye oldukları birlik ve idareleri ifade eder.</a:t>
            </a:r>
          </a:p>
          <a:p>
            <a:r>
              <a:rPr lang="tr-TR" dirty="0"/>
              <a:t>Mahalli idare bütçesi, mahallî idare kapsamındaki kamu idarelerinin bütçesidir.</a:t>
            </a:r>
          </a:p>
          <a:p>
            <a:pPr marL="0" indent="0">
              <a:spcBef>
                <a:spcPct val="0"/>
              </a:spcBef>
              <a:buNone/>
            </a:pPr>
            <a:r>
              <a:rPr lang="tr-TR" sz="2400"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latin typeface="+mj-lt"/>
                <a:ea typeface="+mj-ea"/>
                <a:cs typeface="+mj-cs"/>
              </a:rPr>
              <a:t>Sosyal Güvenlik Kurumlarının Bütçesi</a:t>
            </a:r>
          </a:p>
          <a:p>
            <a:r>
              <a:rPr lang="tr-TR" dirty="0"/>
              <a:t>Sosyal güvenlik kurumu bütçesi, sosyal güvenlik hizmeti sunmak üzere, kanunla kurulan ve 5018 sayılı Kanuna ekli (IV) sayılı cetvelde yer alan her bir kamu idaresinin bütçesidir.</a:t>
            </a:r>
          </a:p>
          <a:p>
            <a:endParaRPr lang="tr-TR" dirty="0"/>
          </a:p>
        </p:txBody>
      </p:sp>
      <p:sp>
        <p:nvSpPr>
          <p:cNvPr id="4" name="Veri Yer Tutucusu 3"/>
          <p:cNvSpPr>
            <a:spLocks noGrp="1"/>
          </p:cNvSpPr>
          <p:nvPr>
            <p:ph type="dt" sz="half" idx="10"/>
          </p:nvPr>
        </p:nvSpPr>
        <p:spPr/>
        <p:txBody>
          <a:bodyPr/>
          <a:lstStyle/>
          <a:p>
            <a:fld id="{495E7DA4-BEA1-4874-9DED-7934870AC0C4}"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36</a:t>
            </a:fld>
            <a:endParaRPr lang="tr-TR"/>
          </a:p>
        </p:txBody>
      </p:sp>
    </p:spTree>
    <p:extLst>
      <p:ext uri="{BB962C8B-B14F-4D97-AF65-F5344CB8AC3E}">
        <p14:creationId xmlns:p14="http://schemas.microsoft.com/office/powerpoint/2010/main" val="112518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Geçici Bütçe</a:t>
            </a:r>
          </a:p>
        </p:txBody>
      </p:sp>
      <p:sp>
        <p:nvSpPr>
          <p:cNvPr id="3" name="İçerik Yer Tutucusu 2"/>
          <p:cNvSpPr>
            <a:spLocks noGrp="1"/>
          </p:cNvSpPr>
          <p:nvPr>
            <p:ph idx="1"/>
          </p:nvPr>
        </p:nvSpPr>
        <p:spPr/>
        <p:txBody>
          <a:bodyPr/>
          <a:lstStyle/>
          <a:p>
            <a:r>
              <a:rPr lang="tr-TR" dirty="0"/>
              <a:t>Zorunlu  nedenlerle  merkezî  yönetim  bütçe  kanununun  süresinde  yürürlüğe  konulamaması  halinde,  geçici  bütçe kanunu çıkarılır.</a:t>
            </a:r>
          </a:p>
          <a:p>
            <a:r>
              <a:rPr lang="tr-TR" dirty="0"/>
              <a:t> Geçici bütçe ödenekleri, bir önceki yıl bütçe başlangıç ödeneklerinin belirli bir oranı esas alınarak belirlenir. </a:t>
            </a:r>
          </a:p>
          <a:p>
            <a:r>
              <a:rPr lang="tr-TR" dirty="0"/>
              <a:t>Geçici bütçe uygulaması 6 ayı geçemez. Cari yıl bütçesinin yürürlüğe girmesiyle geçici bütçe uygulaması sona erer ve o tarihe kadar yapılan harcamalar  ve girişilen yüklenmeler ile tahsil olunan gelirler cari yıl bütçesine dahil edilir.</a:t>
            </a:r>
          </a:p>
          <a:p>
            <a:endParaRPr lang="tr-TR" dirty="0"/>
          </a:p>
        </p:txBody>
      </p:sp>
      <p:sp>
        <p:nvSpPr>
          <p:cNvPr id="4" name="Veri Yer Tutucusu 3"/>
          <p:cNvSpPr>
            <a:spLocks noGrp="1"/>
          </p:cNvSpPr>
          <p:nvPr>
            <p:ph type="dt" sz="half" idx="10"/>
          </p:nvPr>
        </p:nvSpPr>
        <p:spPr/>
        <p:txBody>
          <a:bodyPr/>
          <a:lstStyle/>
          <a:p>
            <a:fld id="{495E7DA4-BEA1-4874-9DED-7934870AC0C4}"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37</a:t>
            </a:fld>
            <a:endParaRPr lang="tr-TR"/>
          </a:p>
        </p:txBody>
      </p:sp>
    </p:spTree>
    <p:extLst>
      <p:ext uri="{BB962C8B-B14F-4D97-AF65-F5344CB8AC3E}">
        <p14:creationId xmlns:p14="http://schemas.microsoft.com/office/powerpoint/2010/main" val="3073083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n w="1905"/>
                <a:gradFill>
                  <a:gsLst>
                    <a:gs pos="0">
                      <a:srgbClr val="DF5327">
                        <a:shade val="20000"/>
                        <a:satMod val="200000"/>
                      </a:srgbClr>
                    </a:gs>
                    <a:gs pos="78000">
                      <a:srgbClr val="DF5327">
                        <a:tint val="90000"/>
                        <a:shade val="89000"/>
                        <a:satMod val="220000"/>
                      </a:srgbClr>
                    </a:gs>
                    <a:gs pos="100000">
                      <a:srgbClr val="DF5327">
                        <a:tint val="12000"/>
                        <a:satMod val="255000"/>
                      </a:srgbClr>
                    </a:gs>
                  </a:gsLst>
                  <a:lin ang="5400000"/>
                </a:gradFill>
                <a:effectLst>
                  <a:innerShdw blurRad="69850" dist="43180" dir="5400000">
                    <a:srgbClr val="000000">
                      <a:alpha val="65000"/>
                    </a:srgbClr>
                  </a:innerShdw>
                </a:effectLst>
              </a:rPr>
              <a:t>Ek Bütçe</a:t>
            </a:r>
          </a:p>
        </p:txBody>
      </p:sp>
      <p:sp>
        <p:nvSpPr>
          <p:cNvPr id="3" name="İçerik Yer Tutucusu 2"/>
          <p:cNvSpPr>
            <a:spLocks noGrp="1"/>
          </p:cNvSpPr>
          <p:nvPr>
            <p:ph idx="1"/>
          </p:nvPr>
        </p:nvSpPr>
        <p:spPr/>
        <p:txBody>
          <a:bodyPr/>
          <a:lstStyle/>
          <a:p>
            <a:r>
              <a:rPr lang="tr-TR" dirty="0"/>
              <a:t>Merkezî  yönetim  kapsamındaki  kamu  idarelerinin  bütçelerindeki  ödeneklerin  yetersiz  kalması  halinde  veya öngörülmeyen hizmetlerin yerine getirilmesi amacıyla, karşılığı gelir gösterilmek kaydıyla, kanunla ek bütçe yapılabilir.</a:t>
            </a:r>
          </a:p>
          <a:p>
            <a:endParaRPr lang="tr-TR" dirty="0"/>
          </a:p>
        </p:txBody>
      </p:sp>
      <p:sp>
        <p:nvSpPr>
          <p:cNvPr id="4" name="Veri Yer Tutucusu 3"/>
          <p:cNvSpPr>
            <a:spLocks noGrp="1"/>
          </p:cNvSpPr>
          <p:nvPr>
            <p:ph type="dt" sz="half" idx="10"/>
          </p:nvPr>
        </p:nvSpPr>
        <p:spPr/>
        <p:txBody>
          <a:bodyPr/>
          <a:lstStyle/>
          <a:p>
            <a:fld id="{495E7DA4-BEA1-4874-9DED-7934870AC0C4}"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38</a:t>
            </a:fld>
            <a:endParaRPr lang="tr-TR"/>
          </a:p>
        </p:txBody>
      </p:sp>
    </p:spTree>
    <p:extLst>
      <p:ext uri="{BB962C8B-B14F-4D97-AF65-F5344CB8AC3E}">
        <p14:creationId xmlns:p14="http://schemas.microsoft.com/office/powerpoint/2010/main" val="2219192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32239" y="1268627"/>
            <a:ext cx="9972374" cy="5033319"/>
          </a:xfrm>
        </p:spPr>
        <p:txBody>
          <a:bodyPr>
            <a:normAutofit lnSpcReduction="10000"/>
          </a:bodyPr>
          <a:lstStyle/>
          <a:p>
            <a:pPr marL="0" indent="0" algn="ctr">
              <a:buNone/>
            </a:pPr>
            <a:r>
              <a:rPr lang="tr-TR" sz="8800" dirty="0" smtClean="0">
                <a:ln w="0"/>
                <a:gradFill>
                  <a:gsLst>
                    <a:gs pos="21000">
                      <a:srgbClr val="53575C"/>
                    </a:gs>
                    <a:gs pos="88000">
                      <a:srgbClr val="C5C7CA"/>
                    </a:gs>
                  </a:gsLst>
                  <a:lin ang="5400000"/>
                </a:gradFill>
                <a:latin typeface="Baskerville Old Face" panose="02020602080505020303" pitchFamily="18" charset="0"/>
              </a:rPr>
              <a:t>TEŞEKKÜR EDERİM</a:t>
            </a:r>
          </a:p>
          <a:p>
            <a:pPr marL="0" indent="0" algn="ctr">
              <a:buNone/>
            </a:pPr>
            <a:endParaRPr lang="tr-TR" sz="16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marL="0" indent="0" algn="ctr">
              <a:buNone/>
            </a:pPr>
            <a:endParaRPr lang="tr-TR" sz="16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marL="0" indent="0" algn="ctr">
              <a:buNone/>
            </a:pPr>
            <a:endParaRPr lang="tr-TR" sz="16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marL="0" indent="0" algn="ctr">
              <a:buNone/>
            </a:pPr>
            <a:r>
              <a:rPr lang="tr-TR" sz="1600" b="1" i="1" spc="50" dirty="0" smtClean="0">
                <a:ln w="9525" cmpd="sng">
                  <a:solidFill>
                    <a:schemeClr val="accent1"/>
                  </a:solidFill>
                  <a:prstDash val="solid"/>
                </a:ln>
                <a:solidFill>
                  <a:schemeClr val="accent1">
                    <a:lumMod val="20000"/>
                    <a:lumOff val="80000"/>
                  </a:schemeClr>
                </a:solidFill>
                <a:effectLst>
                  <a:glow rad="38100">
                    <a:schemeClr val="accent1">
                      <a:alpha val="40000"/>
                    </a:schemeClr>
                  </a:glow>
                </a:effectLst>
                <a:latin typeface="Bookman Old Style" panose="02050604050505020204" pitchFamily="18" charset="0"/>
              </a:rPr>
              <a:t>FİLİZ DEMİRBAŞ</a:t>
            </a:r>
          </a:p>
          <a:p>
            <a:pPr marL="0" indent="0" algn="ctr">
              <a:buNone/>
            </a:pPr>
            <a:r>
              <a:rPr lang="tr-TR" sz="1600" b="1" i="1" spc="50" dirty="0" smtClean="0">
                <a:ln w="9525" cmpd="sng">
                  <a:solidFill>
                    <a:schemeClr val="accent1"/>
                  </a:solidFill>
                  <a:prstDash val="solid"/>
                </a:ln>
                <a:solidFill>
                  <a:schemeClr val="accent1">
                    <a:lumMod val="20000"/>
                    <a:lumOff val="80000"/>
                  </a:schemeClr>
                </a:solidFill>
                <a:effectLst>
                  <a:glow rad="38100">
                    <a:schemeClr val="accent1">
                      <a:alpha val="40000"/>
                    </a:schemeClr>
                  </a:glow>
                </a:effectLst>
                <a:latin typeface="Bookman Old Style" panose="02050604050505020204" pitchFamily="18" charset="0"/>
              </a:rPr>
              <a:t>MALİ HİZMETLER UZMANI</a:t>
            </a:r>
          </a:p>
          <a:p>
            <a:pPr marL="0" indent="0" algn="ctr">
              <a:buNone/>
            </a:pPr>
            <a:r>
              <a:rPr lang="tr-TR" sz="1600" b="1" i="1" spc="50" dirty="0" smtClean="0">
                <a:ln w="9525" cmpd="sng">
                  <a:solidFill>
                    <a:schemeClr val="accent1"/>
                  </a:solidFill>
                  <a:prstDash val="solid"/>
                </a:ln>
                <a:solidFill>
                  <a:schemeClr val="accent1">
                    <a:lumMod val="20000"/>
                    <a:lumOff val="80000"/>
                  </a:schemeClr>
                </a:solidFill>
                <a:effectLst>
                  <a:glow rad="38100">
                    <a:schemeClr val="accent1">
                      <a:alpha val="40000"/>
                    </a:schemeClr>
                  </a:glow>
                </a:effectLst>
                <a:latin typeface="Bookman Old Style" panose="02050604050505020204" pitchFamily="18" charset="0"/>
              </a:rPr>
              <a:t>STRATEJİ GELİŞTİRME BAŞKANLIĞI</a:t>
            </a:r>
          </a:p>
          <a:p>
            <a:pPr marL="0" indent="0" algn="ctr">
              <a:buNone/>
            </a:pPr>
            <a:r>
              <a:rPr lang="tr-TR" sz="1600" b="1" i="1" spc="50" dirty="0" smtClean="0">
                <a:ln w="9525" cmpd="sng">
                  <a:solidFill>
                    <a:schemeClr val="accent1"/>
                  </a:solidFill>
                  <a:prstDash val="solid"/>
                </a:ln>
                <a:solidFill>
                  <a:schemeClr val="accent1">
                    <a:lumMod val="20000"/>
                    <a:lumOff val="80000"/>
                  </a:schemeClr>
                </a:solidFill>
                <a:effectLst>
                  <a:glow rad="38100">
                    <a:schemeClr val="accent1">
                      <a:alpha val="40000"/>
                    </a:schemeClr>
                  </a:glow>
                </a:effectLst>
                <a:latin typeface="Bookman Old Style" panose="02050604050505020204" pitchFamily="18" charset="0"/>
              </a:rPr>
              <a:t>2021</a:t>
            </a:r>
            <a:endParaRPr lang="tr-TR" sz="1600" b="1" i="1" spc="50" dirty="0">
              <a:ln w="9525" cmpd="sng">
                <a:solidFill>
                  <a:schemeClr val="accent1"/>
                </a:solidFill>
                <a:prstDash val="solid"/>
              </a:ln>
              <a:solidFill>
                <a:schemeClr val="accent1">
                  <a:lumMod val="20000"/>
                  <a:lumOff val="80000"/>
                </a:schemeClr>
              </a:solidFill>
              <a:effectLst>
                <a:glow rad="38100">
                  <a:schemeClr val="accent1">
                    <a:alpha val="40000"/>
                  </a:schemeClr>
                </a:glow>
              </a:effectLst>
              <a:latin typeface="Bookman Old Style" panose="02050604050505020204" pitchFamily="18" charset="0"/>
            </a:endParaRPr>
          </a:p>
        </p:txBody>
      </p:sp>
      <p:pic>
        <p:nvPicPr>
          <p:cNvPr id="4" name="Resim 3"/>
          <p:cNvPicPr>
            <a:picLocks noChangeAspect="1"/>
          </p:cNvPicPr>
          <p:nvPr/>
        </p:nvPicPr>
        <p:blipFill>
          <a:blip r:embed="rId2"/>
          <a:stretch>
            <a:fillRect/>
          </a:stretch>
        </p:blipFill>
        <p:spPr>
          <a:xfrm>
            <a:off x="11064142" y="0"/>
            <a:ext cx="1127858" cy="1188823"/>
          </a:xfrm>
          <a:prstGeom prst="rect">
            <a:avLst/>
          </a:prstGeom>
        </p:spPr>
      </p:pic>
      <p:sp>
        <p:nvSpPr>
          <p:cNvPr id="2" name="Veri Yer Tutucusu 1"/>
          <p:cNvSpPr>
            <a:spLocks noGrp="1"/>
          </p:cNvSpPr>
          <p:nvPr>
            <p:ph type="dt" sz="half" idx="10"/>
          </p:nvPr>
        </p:nvSpPr>
        <p:spPr>
          <a:xfrm>
            <a:off x="10361612" y="6130437"/>
            <a:ext cx="1459685" cy="370396"/>
          </a:xfrm>
        </p:spPr>
        <p:txBody>
          <a:bodyPr/>
          <a:lstStyle/>
          <a:p>
            <a:fld id="{0EB924ED-83E6-42F3-8BA9-8B8D72A4EB96}" type="datetime1">
              <a:rPr lang="tr-TR" sz="2000" smtClean="0"/>
              <a:t>8.02.2021</a:t>
            </a:fld>
            <a:endParaRPr lang="tr-TR" sz="2000" dirty="0"/>
          </a:p>
        </p:txBody>
      </p:sp>
      <p:sp>
        <p:nvSpPr>
          <p:cNvPr id="5" name="Slayt Numarası Yer Tutucusu 4"/>
          <p:cNvSpPr>
            <a:spLocks noGrp="1"/>
          </p:cNvSpPr>
          <p:nvPr>
            <p:ph type="sldNum" sz="quarter" idx="12"/>
          </p:nvPr>
        </p:nvSpPr>
        <p:spPr/>
        <p:txBody>
          <a:bodyPr/>
          <a:lstStyle/>
          <a:p>
            <a:fld id="{D5BB4FB0-E4F3-4ECF-874E-3A9E043BBE34}" type="slidenum">
              <a:rPr lang="tr-TR" smtClean="0"/>
              <a:pPr/>
              <a:t>39</a:t>
            </a:fld>
            <a:endParaRPr lang="tr-TR"/>
          </a:p>
        </p:txBody>
      </p:sp>
    </p:spTree>
    <p:extLst>
      <p:ext uri="{BB962C8B-B14F-4D97-AF65-F5344CB8AC3E}">
        <p14:creationId xmlns:p14="http://schemas.microsoft.com/office/powerpoint/2010/main" val="93004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149" y="222069"/>
            <a:ext cx="8577399" cy="64454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Resim 2"/>
          <p:cNvPicPr>
            <a:picLocks noChangeAspect="1"/>
          </p:cNvPicPr>
          <p:nvPr/>
        </p:nvPicPr>
        <p:blipFill>
          <a:blip r:embed="rId3"/>
          <a:stretch>
            <a:fillRect/>
          </a:stretch>
        </p:blipFill>
        <p:spPr>
          <a:xfrm>
            <a:off x="11161687" y="81519"/>
            <a:ext cx="1030313" cy="1085182"/>
          </a:xfrm>
          <a:prstGeom prst="rect">
            <a:avLst/>
          </a:prstGeom>
        </p:spPr>
      </p:pic>
      <p:sp>
        <p:nvSpPr>
          <p:cNvPr id="5" name="Veri Yer Tutucusu 4"/>
          <p:cNvSpPr>
            <a:spLocks noGrp="1"/>
          </p:cNvSpPr>
          <p:nvPr>
            <p:ph type="dt" sz="half" idx="10"/>
          </p:nvPr>
        </p:nvSpPr>
        <p:spPr/>
        <p:txBody>
          <a:bodyPr/>
          <a:lstStyle/>
          <a:p>
            <a:fld id="{025AABEC-FEA4-4505-A0FD-14901766C429}"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4</a:t>
            </a:fld>
            <a:endParaRPr lang="tr-TR"/>
          </a:p>
        </p:txBody>
      </p:sp>
    </p:spTree>
    <p:extLst>
      <p:ext uri="{BB962C8B-B14F-4D97-AF65-F5344CB8AC3E}">
        <p14:creationId xmlns:p14="http://schemas.microsoft.com/office/powerpoint/2010/main" val="300176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1052" y="441230"/>
            <a:ext cx="9571309" cy="1280890"/>
          </a:xfrm>
        </p:spPr>
        <p:txBody>
          <a:bodyPr>
            <a:normAutofit/>
          </a:bodyPr>
          <a:lstStyle/>
          <a:p>
            <a:r>
              <a:rPr lang="tr-TR"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SONUÇ ODAKLILIK</a:t>
            </a:r>
            <a:endParaRPr lang="tr-TR"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1502229" y="1436913"/>
            <a:ext cx="10002383" cy="4924697"/>
          </a:xfrm>
        </p:spPr>
        <p:txBody>
          <a:bodyPr>
            <a:normAutofit fontScale="92500"/>
          </a:bodyPr>
          <a:lstStyle/>
          <a:p>
            <a:pPr marL="0" indent="0" algn="ctr">
              <a:buNone/>
            </a:pPr>
            <a:r>
              <a:rPr lang="tr-TR" sz="3000" dirty="0" smtClean="0"/>
              <a:t>KAMU KAYNAĞININ ETKİLİ, EKONOMİK VE VERİMLİ KULLANIMINI SAĞLAMAK AMACIYLA, KAMU KURUMUNA NE KADAR KAYNAK TAHSİS EDİLECEĞİNE DEĞİL </a:t>
            </a:r>
          </a:p>
          <a:p>
            <a:pPr marL="0" indent="0" algn="ctr">
              <a:buNone/>
            </a:pPr>
            <a:r>
              <a:rPr lang="tr-TR" sz="3600" b="1" dirty="0" smtClean="0"/>
              <a:t>KURUMUN AMAÇ VE HEDEFLERİNİ GERÇEKLEŞTİRMEK İÇİN NE KADAR KAYNAĞA İHTİYACI OLDUĞUNA BAKILMAKTADIR</a:t>
            </a:r>
            <a:r>
              <a:rPr lang="tr-TR" sz="2800" dirty="0" smtClean="0"/>
              <a:t>. </a:t>
            </a:r>
          </a:p>
          <a:p>
            <a:pPr marL="0" indent="0" algn="ctr">
              <a:buNone/>
            </a:pPr>
            <a:endParaRPr lang="tr-TR" dirty="0" smtClean="0"/>
          </a:p>
          <a:p>
            <a:pPr marL="0" indent="0" algn="ctr">
              <a:buNone/>
            </a:pPr>
            <a:endParaRPr lang="tr-TR" sz="2200" dirty="0" smtClean="0"/>
          </a:p>
          <a:p>
            <a:pPr marL="0" indent="0">
              <a:buNone/>
            </a:pPr>
            <a:r>
              <a:rPr lang="tr-TR" sz="2200" i="1" dirty="0" smtClean="0"/>
              <a:t>*Yatırım programında yer almayan herhangi bir proje için harcama yapılamaz.</a:t>
            </a:r>
          </a:p>
          <a:p>
            <a:pPr marL="0" indent="0">
              <a:buNone/>
            </a:pPr>
            <a:r>
              <a:rPr lang="tr-TR" sz="2200" i="1" dirty="0" smtClean="0"/>
              <a:t>*Ödeneği </a:t>
            </a:r>
            <a:r>
              <a:rPr lang="tr-TR" sz="2200" i="1" dirty="0"/>
              <a:t>bulunmayan hiçbir iş için ihaleye çıkılamaz. </a:t>
            </a:r>
            <a:r>
              <a:rPr lang="tr-TR" sz="2200" i="1" dirty="0" smtClean="0"/>
              <a:t>(KİK </a:t>
            </a:r>
            <a:r>
              <a:rPr lang="tr-TR" sz="2200" i="1" dirty="0" err="1" smtClean="0"/>
              <a:t>md.</a:t>
            </a:r>
            <a:r>
              <a:rPr lang="tr-TR" sz="2200" i="1" dirty="0" smtClean="0"/>
              <a:t> 5)</a:t>
            </a:r>
            <a:endParaRPr lang="tr-TR" sz="2200" i="1" dirty="0"/>
          </a:p>
        </p:txBody>
      </p:sp>
      <p:pic>
        <p:nvPicPr>
          <p:cNvPr id="4" name="Resim 3"/>
          <p:cNvPicPr>
            <a:picLocks noChangeAspect="1"/>
          </p:cNvPicPr>
          <p:nvPr/>
        </p:nvPicPr>
        <p:blipFill>
          <a:blip r:embed="rId2"/>
          <a:stretch>
            <a:fillRect/>
          </a:stretch>
        </p:blipFill>
        <p:spPr>
          <a:xfrm>
            <a:off x="11050767" y="60831"/>
            <a:ext cx="1030313" cy="1085182"/>
          </a:xfrm>
          <a:prstGeom prst="rect">
            <a:avLst/>
          </a:prstGeom>
        </p:spPr>
      </p:pic>
      <p:sp>
        <p:nvSpPr>
          <p:cNvPr id="5" name="Veri Yer Tutucusu 4"/>
          <p:cNvSpPr>
            <a:spLocks noGrp="1"/>
          </p:cNvSpPr>
          <p:nvPr>
            <p:ph type="dt" sz="half" idx="10"/>
          </p:nvPr>
        </p:nvSpPr>
        <p:spPr/>
        <p:txBody>
          <a:bodyPr/>
          <a:lstStyle/>
          <a:p>
            <a:fld id="{AAB9F815-8F96-49A9-8009-84AACA9BD5B7}"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5</a:t>
            </a:fld>
            <a:endParaRPr lang="tr-TR"/>
          </a:p>
        </p:txBody>
      </p:sp>
    </p:spTree>
    <p:extLst>
      <p:ext uri="{BB962C8B-B14F-4D97-AF65-F5344CB8AC3E}">
        <p14:creationId xmlns:p14="http://schemas.microsoft.com/office/powerpoint/2010/main" val="92465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7177" y="0"/>
            <a:ext cx="9597435" cy="1345474"/>
          </a:xfrm>
        </p:spPr>
        <p:txBody>
          <a:bodyPr>
            <a:normAutofit/>
          </a:bodyPr>
          <a:lstStyle/>
          <a:p>
            <a:r>
              <a:rPr lang="tr-T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AMAÇ</a:t>
            </a:r>
            <a:r>
              <a:rPr lang="tr-TR" dirty="0" smtClean="0"/>
              <a:t/>
            </a:r>
            <a:br>
              <a:rPr lang="tr-TR" dirty="0" smtClean="0"/>
            </a:br>
            <a:r>
              <a:rPr lang="tr-TR" sz="2000" b="1" dirty="0" smtClean="0"/>
              <a:t>(md.1)</a:t>
            </a:r>
            <a:endParaRPr lang="tr-TR" sz="2000" b="1" dirty="0"/>
          </a:p>
        </p:txBody>
      </p:sp>
      <p:sp>
        <p:nvSpPr>
          <p:cNvPr id="3" name="İçerik Yer Tutucusu 2"/>
          <p:cNvSpPr>
            <a:spLocks noGrp="1"/>
          </p:cNvSpPr>
          <p:nvPr>
            <p:ph idx="1"/>
          </p:nvPr>
        </p:nvSpPr>
        <p:spPr>
          <a:xfrm>
            <a:off x="1254033" y="1097281"/>
            <a:ext cx="10528663" cy="5473336"/>
          </a:xfrm>
        </p:spPr>
        <p:txBody>
          <a:bodyPr>
            <a:normAutofit/>
          </a:bodyPr>
          <a:lstStyle/>
          <a:p>
            <a:r>
              <a:rPr lang="tr-TR" sz="2000" b="1" i="1" u="sng" dirty="0">
                <a:solidFill>
                  <a:schemeClr val="tx1"/>
                </a:solidFill>
              </a:rPr>
              <a:t>Kalkınma planları ve programlarda yer alan politika ve hedefle</a:t>
            </a:r>
            <a:r>
              <a:rPr lang="tr-TR" sz="2000" i="1" u="sng" dirty="0">
                <a:solidFill>
                  <a:schemeClr val="tx1"/>
                </a:solidFill>
              </a:rPr>
              <a:t>r</a:t>
            </a:r>
            <a:r>
              <a:rPr lang="tr-TR" sz="2000" dirty="0">
                <a:solidFill>
                  <a:schemeClr val="tx1"/>
                </a:solidFill>
              </a:rPr>
              <a:t> </a:t>
            </a:r>
            <a:r>
              <a:rPr lang="tr-TR" sz="2000" dirty="0" smtClean="0">
                <a:solidFill>
                  <a:schemeClr val="tx1"/>
                </a:solidFill>
              </a:rPr>
              <a:t>doğrultusunda</a:t>
            </a:r>
          </a:p>
          <a:p>
            <a:pPr>
              <a:buNone/>
            </a:pPr>
            <a:r>
              <a:rPr lang="tr-TR" sz="2000" dirty="0" smtClean="0">
                <a:solidFill>
                  <a:schemeClr val="tx1"/>
                </a:solidFill>
              </a:rPr>
              <a:t> </a:t>
            </a:r>
            <a:endParaRPr lang="tr-TR" sz="2000" dirty="0">
              <a:solidFill>
                <a:schemeClr val="tx1"/>
              </a:solidFill>
            </a:endParaRPr>
          </a:p>
          <a:p>
            <a:r>
              <a:rPr lang="tr-TR" sz="2000" dirty="0">
                <a:solidFill>
                  <a:schemeClr val="tx1"/>
                </a:solidFill>
              </a:rPr>
              <a:t>Kamu kaynaklarının </a:t>
            </a:r>
            <a:r>
              <a:rPr lang="tr-TR" sz="2000" b="1" i="1" u="sng" dirty="0">
                <a:solidFill>
                  <a:schemeClr val="tx1"/>
                </a:solidFill>
              </a:rPr>
              <a:t>etkili, ekonomik ve verimli</a:t>
            </a:r>
            <a:r>
              <a:rPr lang="tr-TR" sz="2000" b="1" dirty="0">
                <a:solidFill>
                  <a:schemeClr val="tx1"/>
                </a:solidFill>
              </a:rPr>
              <a:t> </a:t>
            </a:r>
            <a:r>
              <a:rPr lang="tr-TR" sz="2000" dirty="0">
                <a:solidFill>
                  <a:schemeClr val="tx1"/>
                </a:solidFill>
              </a:rPr>
              <a:t>bir şekilde elde edilmesi ve </a:t>
            </a:r>
            <a:r>
              <a:rPr lang="tr-TR" sz="2000" dirty="0" smtClean="0">
                <a:solidFill>
                  <a:schemeClr val="tx1"/>
                </a:solidFill>
              </a:rPr>
              <a:t>kullanılmasını</a:t>
            </a:r>
          </a:p>
          <a:p>
            <a:endParaRPr lang="tr-TR" sz="2000" dirty="0"/>
          </a:p>
          <a:p>
            <a:r>
              <a:rPr lang="tr-TR" sz="2000" b="1" i="1" u="sng" dirty="0">
                <a:solidFill>
                  <a:schemeClr val="tx1"/>
                </a:solidFill>
              </a:rPr>
              <a:t>Hesap verebilirliği ve malî saydamlığı </a:t>
            </a:r>
            <a:r>
              <a:rPr lang="tr-TR" sz="2000" dirty="0">
                <a:solidFill>
                  <a:schemeClr val="tx1"/>
                </a:solidFill>
              </a:rPr>
              <a:t>sağlamak </a:t>
            </a:r>
            <a:r>
              <a:rPr lang="tr-TR" sz="2000" dirty="0" smtClean="0">
                <a:solidFill>
                  <a:schemeClr val="tx1"/>
                </a:solidFill>
              </a:rPr>
              <a:t>üzere</a:t>
            </a:r>
          </a:p>
          <a:p>
            <a:pPr>
              <a:buNone/>
            </a:pPr>
            <a:endParaRPr lang="tr-TR" sz="2000" dirty="0"/>
          </a:p>
          <a:p>
            <a:r>
              <a:rPr lang="tr-TR" sz="2000" dirty="0"/>
              <a:t>Kamu malî yönetiminin yapısını ve işleyişini, kamu bütçelerinin hazırlanmasını, </a:t>
            </a:r>
            <a:r>
              <a:rPr lang="tr-TR" sz="2000" dirty="0" smtClean="0"/>
              <a:t>uygulanmasını</a:t>
            </a:r>
          </a:p>
          <a:p>
            <a:endParaRPr lang="tr-TR" sz="2000" dirty="0"/>
          </a:p>
          <a:p>
            <a:pPr lvl="0"/>
            <a:r>
              <a:rPr lang="tr-TR" sz="2000" dirty="0">
                <a:solidFill>
                  <a:schemeClr val="tx1"/>
                </a:solidFill>
              </a:rPr>
              <a:t>Tüm malî işlemlerin </a:t>
            </a:r>
            <a:r>
              <a:rPr lang="tr-TR" sz="2000" b="1" i="1" u="sng" dirty="0" smtClean="0">
                <a:solidFill>
                  <a:schemeClr val="tx1"/>
                </a:solidFill>
              </a:rPr>
              <a:t>muhasebeleştirilmesini</a:t>
            </a:r>
            <a:r>
              <a:rPr lang="tr-TR" sz="2000" b="1" i="1" u="sng" dirty="0">
                <a:solidFill>
                  <a:schemeClr val="tx1"/>
                </a:solidFill>
              </a:rPr>
              <a:t>, raporlanmasını ve malî kontrolü </a:t>
            </a:r>
            <a:r>
              <a:rPr lang="tr-TR" sz="2000" dirty="0">
                <a:solidFill>
                  <a:schemeClr val="tx1"/>
                </a:solidFill>
              </a:rPr>
              <a:t>düzenlemektir.</a:t>
            </a:r>
          </a:p>
          <a:p>
            <a:endParaRPr lang="tr-TR" dirty="0"/>
          </a:p>
        </p:txBody>
      </p:sp>
      <p:pic>
        <p:nvPicPr>
          <p:cNvPr id="4" name="Resim 3"/>
          <p:cNvPicPr>
            <a:picLocks noChangeAspect="1"/>
          </p:cNvPicPr>
          <p:nvPr/>
        </p:nvPicPr>
        <p:blipFill>
          <a:blip r:embed="rId2"/>
          <a:stretch>
            <a:fillRect/>
          </a:stretch>
        </p:blipFill>
        <p:spPr>
          <a:xfrm>
            <a:off x="11127443" y="12099"/>
            <a:ext cx="1030313" cy="1085182"/>
          </a:xfrm>
          <a:prstGeom prst="rect">
            <a:avLst/>
          </a:prstGeom>
        </p:spPr>
      </p:pic>
      <p:sp>
        <p:nvSpPr>
          <p:cNvPr id="5" name="Veri Yer Tutucusu 4"/>
          <p:cNvSpPr>
            <a:spLocks noGrp="1"/>
          </p:cNvSpPr>
          <p:nvPr>
            <p:ph type="dt" sz="half" idx="10"/>
          </p:nvPr>
        </p:nvSpPr>
        <p:spPr/>
        <p:txBody>
          <a:bodyPr/>
          <a:lstStyle/>
          <a:p>
            <a:fld id="{8F29CC21-A2F8-4E55-8ADA-333F9FB8408E}"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6</a:t>
            </a:fld>
            <a:endParaRPr lang="tr-TR"/>
          </a:p>
        </p:txBody>
      </p:sp>
    </p:spTree>
    <p:extLst>
      <p:ext uri="{BB962C8B-B14F-4D97-AF65-F5344CB8AC3E}">
        <p14:creationId xmlns:p14="http://schemas.microsoft.com/office/powerpoint/2010/main" val="397774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03121" y="261257"/>
            <a:ext cx="9401492" cy="1643743"/>
          </a:xfrm>
        </p:spPr>
        <p:txBody>
          <a:bodyPr>
            <a:normAutofit/>
          </a:bodyPr>
          <a:lstStyle/>
          <a:p>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KAPSAM </a:t>
            </a:r>
            <a:r>
              <a:rPr lang="tr-TR" sz="2800" b="1" dirty="0" smtClean="0">
                <a:ln w="1905"/>
                <a:solidFill>
                  <a:schemeClr val="tx1"/>
                </a:solidFill>
                <a:effectLst>
                  <a:innerShdw blurRad="69850" dist="43180" dir="5400000">
                    <a:srgbClr val="000000">
                      <a:alpha val="65000"/>
                    </a:srgbClr>
                  </a:innerShdw>
                </a:effectLst>
              </a:rPr>
              <a:t>(md.2)</a:t>
            </a:r>
            <a:endParaRPr lang="tr-TR" sz="2800" b="1" dirty="0">
              <a:ln w="1905"/>
              <a:solidFill>
                <a:schemeClr val="tx1"/>
              </a:solidFill>
              <a:effectLst>
                <a:innerShdw blurRad="69850" dist="43180" dir="5400000">
                  <a:srgbClr val="000000">
                    <a:alpha val="65000"/>
                  </a:srgbClr>
                </a:innerShdw>
              </a:effectLs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966" y="1123406"/>
            <a:ext cx="10620103" cy="5551714"/>
          </a:xfrm>
        </p:spPr>
      </p:pic>
      <p:pic>
        <p:nvPicPr>
          <p:cNvPr id="3" name="Resim 2"/>
          <p:cNvPicPr>
            <a:picLocks noChangeAspect="1"/>
          </p:cNvPicPr>
          <p:nvPr/>
        </p:nvPicPr>
        <p:blipFill>
          <a:blip r:embed="rId3"/>
          <a:stretch>
            <a:fillRect/>
          </a:stretch>
        </p:blipFill>
        <p:spPr>
          <a:xfrm>
            <a:off x="11161687" y="0"/>
            <a:ext cx="1030313" cy="1085182"/>
          </a:xfrm>
          <a:prstGeom prst="rect">
            <a:avLst/>
          </a:prstGeom>
        </p:spPr>
      </p:pic>
      <p:sp>
        <p:nvSpPr>
          <p:cNvPr id="5" name="Veri Yer Tutucusu 4"/>
          <p:cNvSpPr>
            <a:spLocks noGrp="1"/>
          </p:cNvSpPr>
          <p:nvPr>
            <p:ph type="dt" sz="half" idx="10"/>
          </p:nvPr>
        </p:nvSpPr>
        <p:spPr/>
        <p:txBody>
          <a:bodyPr/>
          <a:lstStyle/>
          <a:p>
            <a:fld id="{250C44F7-B8E9-4521-A4EE-B199949C50FE}"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7</a:t>
            </a:fld>
            <a:endParaRPr lang="tr-TR"/>
          </a:p>
        </p:txBody>
      </p:sp>
    </p:spTree>
    <p:extLst>
      <p:ext uri="{BB962C8B-B14F-4D97-AF65-F5344CB8AC3E}">
        <p14:creationId xmlns:p14="http://schemas.microsoft.com/office/powerpoint/2010/main" val="1445324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0241" y="261257"/>
            <a:ext cx="9584372" cy="1358537"/>
          </a:xfrm>
        </p:spPr>
        <p:txBody>
          <a:bodyPr>
            <a:normAutofit/>
          </a:bodyPr>
          <a:lstStyle/>
          <a:p>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 MALİYESİ</a:t>
            </a:r>
            <a:r>
              <a:rPr lang="tr-TR" dirty="0"/>
              <a:t/>
            </a:r>
            <a:br>
              <a:rPr lang="tr-TR" dirty="0"/>
            </a:br>
            <a:r>
              <a:rPr lang="tr-TR" sz="2700" b="1" dirty="0" smtClean="0"/>
              <a:t>(</a:t>
            </a:r>
            <a:r>
              <a:rPr lang="tr-TR" sz="2400" b="1" dirty="0" smtClean="0"/>
              <a:t>md.4)</a:t>
            </a:r>
            <a:endParaRPr lang="tr-TR" sz="2400" b="1"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4087967649"/>
              </p:ext>
            </p:extLst>
          </p:nvPr>
        </p:nvGraphicFramePr>
        <p:xfrm>
          <a:off x="1254034" y="1655804"/>
          <a:ext cx="10250577" cy="474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1161687" y="93782"/>
            <a:ext cx="1030313" cy="1085182"/>
          </a:xfrm>
          <a:prstGeom prst="rect">
            <a:avLst/>
          </a:prstGeom>
        </p:spPr>
      </p:pic>
      <p:sp>
        <p:nvSpPr>
          <p:cNvPr id="4" name="Veri Yer Tutucusu 3"/>
          <p:cNvSpPr>
            <a:spLocks noGrp="1"/>
          </p:cNvSpPr>
          <p:nvPr>
            <p:ph type="dt" sz="half" idx="10"/>
          </p:nvPr>
        </p:nvSpPr>
        <p:spPr/>
        <p:txBody>
          <a:bodyPr/>
          <a:lstStyle/>
          <a:p>
            <a:fld id="{1D212FEC-EA76-4D51-A050-834987239F79}" type="datetime1">
              <a:rPr lang="tr-TR" smtClean="0"/>
              <a:t>8.02.2021</a:t>
            </a:fld>
            <a:endParaRPr lang="tr-TR"/>
          </a:p>
        </p:txBody>
      </p:sp>
      <p:sp>
        <p:nvSpPr>
          <p:cNvPr id="5" name="Slayt Numarası Yer Tutucusu 4"/>
          <p:cNvSpPr>
            <a:spLocks noGrp="1"/>
          </p:cNvSpPr>
          <p:nvPr>
            <p:ph type="sldNum" sz="quarter" idx="12"/>
          </p:nvPr>
        </p:nvSpPr>
        <p:spPr/>
        <p:txBody>
          <a:bodyPr/>
          <a:lstStyle/>
          <a:p>
            <a:fld id="{D5BB4FB0-E4F3-4ECF-874E-3A9E043BBE34}" type="slidenum">
              <a:rPr lang="tr-TR" smtClean="0"/>
              <a:pPr/>
              <a:t>8</a:t>
            </a:fld>
            <a:endParaRPr lang="tr-TR"/>
          </a:p>
        </p:txBody>
      </p:sp>
    </p:spTree>
    <p:extLst>
      <p:ext uri="{BB962C8B-B14F-4D97-AF65-F5344CB8AC3E}">
        <p14:creationId xmlns:p14="http://schemas.microsoft.com/office/powerpoint/2010/main" val="283789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3851" y="624110"/>
            <a:ext cx="10080761" cy="1280890"/>
          </a:xfrm>
        </p:spPr>
        <p:txBody>
          <a:bodyPr>
            <a:normAutofit fontScale="90000"/>
          </a:bodyPr>
          <a:lstStyle/>
          <a:p>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 Maliyesinin temel  ilkeleri </a:t>
            </a:r>
            <a:r>
              <a:rPr lang="tr-TR" dirty="0"/>
              <a:t/>
            </a:r>
            <a:br>
              <a:rPr lang="tr-TR" dirty="0"/>
            </a:br>
            <a:r>
              <a:rPr lang="tr-TR" sz="1800" b="1" dirty="0" smtClean="0"/>
              <a:t>(md.4)</a:t>
            </a:r>
            <a:endParaRPr lang="tr-TR" sz="1800" b="1" dirty="0"/>
          </a:p>
        </p:txBody>
      </p:sp>
      <p:sp>
        <p:nvSpPr>
          <p:cNvPr id="3" name="İçerik Yer Tutucusu 2"/>
          <p:cNvSpPr>
            <a:spLocks noGrp="1"/>
          </p:cNvSpPr>
          <p:nvPr>
            <p:ph idx="1"/>
          </p:nvPr>
        </p:nvSpPr>
        <p:spPr>
          <a:xfrm>
            <a:off x="1397727" y="1737360"/>
            <a:ext cx="10106886" cy="4173862"/>
          </a:xfrm>
        </p:spPr>
        <p:txBody>
          <a:bodyPr>
            <a:normAutofit/>
          </a:bodyPr>
          <a:lstStyle/>
          <a:p>
            <a:pPr>
              <a:buFont typeface="Wingdings" pitchFamily="2" charset="2"/>
              <a:buChar char="Ø"/>
            </a:pPr>
            <a:r>
              <a:rPr lang="tr-TR" sz="2800" dirty="0" smtClean="0"/>
              <a:t>Kamu </a:t>
            </a:r>
            <a:r>
              <a:rPr lang="tr-TR" sz="2800" dirty="0"/>
              <a:t>malî yönetimi uyumlu bir bütün olarak oluşturulur ve yürütülür.</a:t>
            </a:r>
          </a:p>
          <a:p>
            <a:pPr>
              <a:buFont typeface="Wingdings" pitchFamily="2" charset="2"/>
              <a:buChar char="Ø"/>
            </a:pPr>
            <a:r>
              <a:rPr lang="tr-TR" sz="2800" dirty="0"/>
              <a:t>K</a:t>
            </a:r>
            <a:r>
              <a:rPr lang="tr-TR" sz="2800" dirty="0" smtClean="0"/>
              <a:t>amu görevlilerinin </a:t>
            </a:r>
            <a:r>
              <a:rPr lang="tr-TR" sz="2800" dirty="0"/>
              <a:t>hesap verebilmelerini sağlayacak </a:t>
            </a:r>
            <a:r>
              <a:rPr lang="tr-TR" sz="2800" dirty="0" smtClean="0"/>
              <a:t>şekilde uygulanır</a:t>
            </a:r>
            <a:r>
              <a:rPr lang="tr-TR" sz="2800" dirty="0"/>
              <a:t>.</a:t>
            </a:r>
          </a:p>
          <a:p>
            <a:pPr>
              <a:buFont typeface="Wingdings" pitchFamily="2" charset="2"/>
              <a:buChar char="Ø"/>
            </a:pPr>
            <a:r>
              <a:rPr lang="tr-TR" sz="2800" dirty="0" smtClean="0"/>
              <a:t>Malî </a:t>
            </a:r>
            <a:r>
              <a:rPr lang="tr-TR" sz="2800" dirty="0"/>
              <a:t>disiplini </a:t>
            </a:r>
            <a:r>
              <a:rPr lang="tr-TR" sz="2800" dirty="0" smtClean="0"/>
              <a:t>sağlar.</a:t>
            </a:r>
          </a:p>
          <a:p>
            <a:pPr>
              <a:buFont typeface="Wingdings" pitchFamily="2" charset="2"/>
              <a:buChar char="Ø"/>
            </a:pPr>
            <a:r>
              <a:rPr lang="tr-TR" sz="2800" dirty="0" smtClean="0"/>
              <a:t>Ekonomik</a:t>
            </a:r>
            <a:r>
              <a:rPr lang="tr-TR" sz="2800" dirty="0"/>
              <a:t>, malî ve sosyal etkinliği birlikte </a:t>
            </a:r>
            <a:r>
              <a:rPr lang="tr-TR" sz="2800" dirty="0" smtClean="0"/>
              <a:t>sağlar.</a:t>
            </a:r>
            <a:endParaRPr lang="tr-TR" sz="2800" dirty="0"/>
          </a:p>
          <a:p>
            <a:pPr>
              <a:buNone/>
            </a:pPr>
            <a:r>
              <a:rPr lang="tr-TR" dirty="0" smtClean="0"/>
              <a:t>Kamu </a:t>
            </a:r>
            <a:r>
              <a:rPr lang="tr-TR" dirty="0"/>
              <a:t>idarelerinin mal ve hizmet üretimi ile ihtiyaçlarının karşılanmasında, ekonomik</a:t>
            </a:r>
          </a:p>
          <a:p>
            <a:pPr marL="0" indent="0">
              <a:buNone/>
            </a:pPr>
            <a:r>
              <a:rPr lang="tr-TR" dirty="0"/>
              <a:t>veya sosyal verimlilik ilkelerine uygun olarak </a:t>
            </a:r>
            <a:r>
              <a:rPr lang="tr-TR" b="1" dirty="0"/>
              <a:t>maliyet-fayda</a:t>
            </a:r>
            <a:r>
              <a:rPr lang="tr-TR" dirty="0"/>
              <a:t> veya </a:t>
            </a:r>
            <a:r>
              <a:rPr lang="tr-TR" b="1" dirty="0"/>
              <a:t>maliyet-etkinlik</a:t>
            </a:r>
            <a:r>
              <a:rPr lang="tr-TR" dirty="0"/>
              <a:t> ile </a:t>
            </a:r>
            <a:r>
              <a:rPr lang="tr-TR" dirty="0" smtClean="0"/>
              <a:t>gerekli görülen </a:t>
            </a:r>
            <a:r>
              <a:rPr lang="tr-TR" dirty="0"/>
              <a:t>diğer ekonomik ve sosyal analizlerin yapılması esastır</a:t>
            </a:r>
            <a:r>
              <a:rPr lang="tr-TR" dirty="0" smtClean="0"/>
              <a:t>.</a:t>
            </a:r>
            <a:endParaRPr lang="tr-TR" dirty="0"/>
          </a:p>
        </p:txBody>
      </p:sp>
      <p:pic>
        <p:nvPicPr>
          <p:cNvPr id="4" name="Resim 3"/>
          <p:cNvPicPr>
            <a:picLocks noChangeAspect="1"/>
          </p:cNvPicPr>
          <p:nvPr/>
        </p:nvPicPr>
        <p:blipFill>
          <a:blip r:embed="rId2"/>
          <a:stretch>
            <a:fillRect/>
          </a:stretch>
        </p:blipFill>
        <p:spPr>
          <a:xfrm>
            <a:off x="11161687" y="0"/>
            <a:ext cx="1030313" cy="1085182"/>
          </a:xfrm>
          <a:prstGeom prst="rect">
            <a:avLst/>
          </a:prstGeom>
        </p:spPr>
      </p:pic>
      <p:sp>
        <p:nvSpPr>
          <p:cNvPr id="5" name="Veri Yer Tutucusu 4"/>
          <p:cNvSpPr>
            <a:spLocks noGrp="1"/>
          </p:cNvSpPr>
          <p:nvPr>
            <p:ph type="dt" sz="half" idx="10"/>
          </p:nvPr>
        </p:nvSpPr>
        <p:spPr/>
        <p:txBody>
          <a:bodyPr/>
          <a:lstStyle/>
          <a:p>
            <a:fld id="{AE3912BB-A318-4E8D-80AC-E8DD022E6F95}" type="datetime1">
              <a:rPr lang="tr-TR" smtClean="0"/>
              <a:t>8.02.2021</a:t>
            </a:fld>
            <a:endParaRPr lang="tr-TR"/>
          </a:p>
        </p:txBody>
      </p:sp>
      <p:sp>
        <p:nvSpPr>
          <p:cNvPr id="6" name="Slayt Numarası Yer Tutucusu 5"/>
          <p:cNvSpPr>
            <a:spLocks noGrp="1"/>
          </p:cNvSpPr>
          <p:nvPr>
            <p:ph type="sldNum" sz="quarter" idx="12"/>
          </p:nvPr>
        </p:nvSpPr>
        <p:spPr/>
        <p:txBody>
          <a:bodyPr/>
          <a:lstStyle/>
          <a:p>
            <a:fld id="{D5BB4FB0-E4F3-4ECF-874E-3A9E043BBE34}" type="slidenum">
              <a:rPr lang="tr-TR" smtClean="0"/>
              <a:pPr/>
              <a:t>9</a:t>
            </a:fld>
            <a:endParaRPr lang="tr-TR"/>
          </a:p>
        </p:txBody>
      </p:sp>
    </p:spTree>
    <p:extLst>
      <p:ext uri="{BB962C8B-B14F-4D97-AF65-F5344CB8AC3E}">
        <p14:creationId xmlns:p14="http://schemas.microsoft.com/office/powerpoint/2010/main" val="992442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Kayan Yaz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1613</TotalTime>
  <Words>1540</Words>
  <Application>Microsoft Office PowerPoint</Application>
  <PresentationFormat>Geniş ekran</PresentationFormat>
  <Paragraphs>320</Paragraphs>
  <Slides>39</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39</vt:i4>
      </vt:variant>
    </vt:vector>
  </HeadingPairs>
  <TitlesOfParts>
    <vt:vector size="50" baseType="lpstr">
      <vt:lpstr>Arial</vt:lpstr>
      <vt:lpstr>Baskerville Old Face</vt:lpstr>
      <vt:lpstr>Bookman Old Style</vt:lpstr>
      <vt:lpstr>Calibri</vt:lpstr>
      <vt:lpstr>Cambria</vt:lpstr>
      <vt:lpstr>Century Gothic</vt:lpstr>
      <vt:lpstr>Tempus Sans ITC</vt:lpstr>
      <vt:lpstr>Times New Roman</vt:lpstr>
      <vt:lpstr>Wingdings</vt:lpstr>
      <vt:lpstr>Wingdings 3</vt:lpstr>
      <vt:lpstr>Duman</vt:lpstr>
      <vt:lpstr>ÇEVRE VE ŞEHİRCİLİK BAKANLIĞI</vt:lpstr>
      <vt:lpstr>SUNUM PLANI</vt:lpstr>
      <vt:lpstr>PowerPoint Sunusu</vt:lpstr>
      <vt:lpstr>PowerPoint Sunusu</vt:lpstr>
      <vt:lpstr>SONUÇ ODAKLILIK</vt:lpstr>
      <vt:lpstr>AMAÇ (md.1)</vt:lpstr>
      <vt:lpstr>KAPSAM (md.2)</vt:lpstr>
      <vt:lpstr>KAMU MALİYESİ (md.4)</vt:lpstr>
      <vt:lpstr>Kamu Maliyesinin temel  ilkeleri  (md.4)</vt:lpstr>
      <vt:lpstr>HAZİNE BİRLİĞİ (md.6)</vt:lpstr>
      <vt:lpstr>Kamu Kaynağının Kullanılmasının Genel Esasları</vt:lpstr>
      <vt:lpstr>MALİ SAYDAMLIK (md.7)</vt:lpstr>
      <vt:lpstr>HESAP VERME SORUMLULUĞU (md.8) </vt:lpstr>
      <vt:lpstr>Stratejik Planlama Ve Performans Esaslı Bütçeleme (md.9)</vt:lpstr>
      <vt:lpstr>PERFORMANS ESASLI BÜTÇELEME</vt:lpstr>
      <vt:lpstr> </vt:lpstr>
      <vt:lpstr>PowerPoint Sunusu</vt:lpstr>
      <vt:lpstr>PowerPoint Sunusu</vt:lpstr>
      <vt:lpstr>2019-2023 Bakanlığımız Stratejik Planı</vt:lpstr>
      <vt:lpstr>PowerPoint Sunusu</vt:lpstr>
      <vt:lpstr>KAMU MALİ YÖNETİM YAPISINDAKİ GÖREVLİLER</vt:lpstr>
      <vt:lpstr>BAKANLAR  (md.10)</vt:lpstr>
      <vt:lpstr>PowerPoint Sunusu</vt:lpstr>
      <vt:lpstr>ÜST YÖNETİCİLERİN YETKİLERİ</vt:lpstr>
      <vt:lpstr>PowerPoint Sunusu</vt:lpstr>
      <vt:lpstr>ÜST YÖNETİCİLER</vt:lpstr>
      <vt:lpstr>PowerPoint Sunusu</vt:lpstr>
      <vt:lpstr>İÇ DENETİM  (md.63)</vt:lpstr>
      <vt:lpstr>İÇ DENETİM  </vt:lpstr>
      <vt:lpstr>DIŞ DENETİM  (md.68)</vt:lpstr>
      <vt:lpstr>SAYIŞTAY DENETİMİ</vt:lpstr>
      <vt:lpstr>SAYIŞTAY DENETİMİ</vt:lpstr>
      <vt:lpstr>BÜTÇE TÜRLERİ </vt:lpstr>
      <vt:lpstr>PowerPoint Sunusu</vt:lpstr>
      <vt:lpstr>Merkezi Yönetim Bütçesi</vt:lpstr>
      <vt:lpstr>Mahalli İdareler Bütçesi</vt:lpstr>
      <vt:lpstr>Geçici Bütçe</vt:lpstr>
      <vt:lpstr>Ek Bütçe</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ve Şehircilik Bakanlığı</dc:title>
  <dc:creator>Filiz Yüncü</dc:creator>
  <cp:lastModifiedBy>Filiz Yüncü</cp:lastModifiedBy>
  <cp:revision>168</cp:revision>
  <dcterms:created xsi:type="dcterms:W3CDTF">2019-03-11T08:37:40Z</dcterms:created>
  <dcterms:modified xsi:type="dcterms:W3CDTF">2021-02-08T10:39:17Z</dcterms:modified>
</cp:coreProperties>
</file>