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29"/>
  </p:notesMasterIdLst>
  <p:sldIdLst>
    <p:sldId id="256" r:id="rId2"/>
    <p:sldId id="303" r:id="rId3"/>
    <p:sldId id="257" r:id="rId4"/>
    <p:sldId id="258" r:id="rId5"/>
    <p:sldId id="299" r:id="rId6"/>
    <p:sldId id="259" r:id="rId7"/>
    <p:sldId id="262" r:id="rId8"/>
    <p:sldId id="265" r:id="rId9"/>
    <p:sldId id="263" r:id="rId10"/>
    <p:sldId id="271" r:id="rId11"/>
    <p:sldId id="296" r:id="rId12"/>
    <p:sldId id="274" r:id="rId13"/>
    <p:sldId id="275" r:id="rId14"/>
    <p:sldId id="301" r:id="rId15"/>
    <p:sldId id="277" r:id="rId16"/>
    <p:sldId id="278" r:id="rId17"/>
    <p:sldId id="306" r:id="rId18"/>
    <p:sldId id="284" r:id="rId19"/>
    <p:sldId id="286" r:id="rId20"/>
    <p:sldId id="287" r:id="rId21"/>
    <p:sldId id="291" r:id="rId22"/>
    <p:sldId id="297" r:id="rId23"/>
    <p:sldId id="292" r:id="rId24"/>
    <p:sldId id="293" r:id="rId25"/>
    <p:sldId id="304" r:id="rId26"/>
    <p:sldId id="307" r:id="rId27"/>
    <p:sldId id="308"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p:normalViewPr>
  <p:slideViewPr>
    <p:cSldViewPr snapToGrid="0">
      <p:cViewPr varScale="1">
        <p:scale>
          <a:sx n="116" d="100"/>
          <a:sy n="116" d="100"/>
        </p:scale>
        <p:origin x="10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E128E4-8AF7-4B10-8581-4A1D1A39E7C7}"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tr-TR"/>
        </a:p>
      </dgm:t>
    </dgm:pt>
    <dgm:pt modelId="{A6E4AD8F-0633-4258-AAA8-2FC7145CC102}">
      <dgm:prSet custT="1"/>
      <dgm:spPr/>
      <dgm:t>
        <a:bodyPr/>
        <a:lstStyle/>
        <a:p>
          <a:pPr rtl="0"/>
          <a:r>
            <a:rPr lang="tr-TR" sz="2000" b="1" dirty="0" smtClean="0"/>
            <a:t>Faaliyetlerin etkinliği ve verimliliğini sağlar</a:t>
          </a:r>
          <a:endParaRPr lang="tr-TR" sz="2000" b="1" dirty="0"/>
        </a:p>
      </dgm:t>
    </dgm:pt>
    <dgm:pt modelId="{5D99F808-3286-42E0-A297-B38C51ECBB6A}" type="parTrans" cxnId="{A88BBAD8-DDDA-4BFD-B504-7BC328E4745D}">
      <dgm:prSet/>
      <dgm:spPr/>
      <dgm:t>
        <a:bodyPr/>
        <a:lstStyle/>
        <a:p>
          <a:endParaRPr lang="tr-TR"/>
        </a:p>
      </dgm:t>
    </dgm:pt>
    <dgm:pt modelId="{C364B1A1-BF88-4DCF-BC98-906A53572F6A}" type="sibTrans" cxnId="{A88BBAD8-DDDA-4BFD-B504-7BC328E4745D}">
      <dgm:prSet/>
      <dgm:spPr/>
      <dgm:t>
        <a:bodyPr/>
        <a:lstStyle/>
        <a:p>
          <a:endParaRPr lang="tr-TR"/>
        </a:p>
      </dgm:t>
    </dgm:pt>
    <dgm:pt modelId="{1D9FD108-C8FA-4FC0-BD33-7325D4018868}">
      <dgm:prSet custT="1"/>
      <dgm:spPr/>
      <dgm:t>
        <a:bodyPr/>
        <a:lstStyle/>
        <a:p>
          <a:pPr rtl="0"/>
          <a:r>
            <a:rPr lang="tr-TR" sz="1800" b="1" dirty="0" smtClean="0"/>
            <a:t>Kurumların stratejik hedef ve amaçlarına ulaşmasına katkıda bulunur</a:t>
          </a:r>
          <a:endParaRPr lang="tr-TR" sz="1800" b="1" dirty="0"/>
        </a:p>
      </dgm:t>
    </dgm:pt>
    <dgm:pt modelId="{287B8D40-C5CF-4902-843E-91BC1BE351DC}" type="parTrans" cxnId="{0B6619F1-0D0A-4FFB-BCF9-5A575A56DE22}">
      <dgm:prSet/>
      <dgm:spPr/>
      <dgm:t>
        <a:bodyPr/>
        <a:lstStyle/>
        <a:p>
          <a:endParaRPr lang="tr-TR"/>
        </a:p>
      </dgm:t>
    </dgm:pt>
    <dgm:pt modelId="{E01E12FE-9123-470C-8A90-24D57397EE5F}" type="sibTrans" cxnId="{0B6619F1-0D0A-4FFB-BCF9-5A575A56DE22}">
      <dgm:prSet/>
      <dgm:spPr/>
      <dgm:t>
        <a:bodyPr/>
        <a:lstStyle/>
        <a:p>
          <a:endParaRPr lang="tr-TR"/>
        </a:p>
      </dgm:t>
    </dgm:pt>
    <dgm:pt modelId="{A30EE60B-F577-4EDB-B574-212993212204}">
      <dgm:prSet custT="1"/>
      <dgm:spPr/>
      <dgm:t>
        <a:bodyPr/>
        <a:lstStyle/>
        <a:p>
          <a:pPr rtl="0"/>
          <a:r>
            <a:rPr lang="tr-TR" sz="2000" b="1" dirty="0" smtClean="0"/>
            <a:t>Mali raporlama sisteminin güvenilirliğini sağlar</a:t>
          </a:r>
          <a:endParaRPr lang="tr-TR" sz="2000" b="1" dirty="0"/>
        </a:p>
      </dgm:t>
    </dgm:pt>
    <dgm:pt modelId="{A7CE21BA-A04C-45A5-9416-50F480F9B2A2}" type="parTrans" cxnId="{78BE7A98-F907-4CAE-AC0B-E4A8E7EC128E}">
      <dgm:prSet/>
      <dgm:spPr/>
      <dgm:t>
        <a:bodyPr/>
        <a:lstStyle/>
        <a:p>
          <a:endParaRPr lang="tr-TR"/>
        </a:p>
      </dgm:t>
    </dgm:pt>
    <dgm:pt modelId="{AEF01ECA-893C-4CC5-A5E4-E18B10688824}" type="sibTrans" cxnId="{78BE7A98-F907-4CAE-AC0B-E4A8E7EC128E}">
      <dgm:prSet/>
      <dgm:spPr/>
      <dgm:t>
        <a:bodyPr/>
        <a:lstStyle/>
        <a:p>
          <a:endParaRPr lang="tr-TR"/>
        </a:p>
      </dgm:t>
    </dgm:pt>
    <dgm:pt modelId="{DB4360CE-177E-44F4-81F8-EE42067AB442}">
      <dgm:prSet custT="1"/>
      <dgm:spPr/>
      <dgm:t>
        <a:bodyPr/>
        <a:lstStyle/>
        <a:p>
          <a:pPr rtl="0"/>
          <a:r>
            <a:rPr lang="tr-TR" sz="2000" b="1" dirty="0" smtClean="0"/>
            <a:t>Kararlarda kullanılan verinin doğruluğunu artırır</a:t>
          </a:r>
          <a:endParaRPr lang="tr-TR" sz="2000" b="1" dirty="0"/>
        </a:p>
      </dgm:t>
    </dgm:pt>
    <dgm:pt modelId="{B9C13773-92EA-4CA8-B01F-28A4196C42C6}" type="parTrans" cxnId="{2FCFAAF9-2BE0-483C-80C1-3EDF7EEFE5EC}">
      <dgm:prSet/>
      <dgm:spPr/>
      <dgm:t>
        <a:bodyPr/>
        <a:lstStyle/>
        <a:p>
          <a:endParaRPr lang="tr-TR"/>
        </a:p>
      </dgm:t>
    </dgm:pt>
    <dgm:pt modelId="{46F4A4FA-8DA1-422C-8240-2546260965FD}" type="sibTrans" cxnId="{2FCFAAF9-2BE0-483C-80C1-3EDF7EEFE5EC}">
      <dgm:prSet/>
      <dgm:spPr/>
      <dgm:t>
        <a:bodyPr/>
        <a:lstStyle/>
        <a:p>
          <a:endParaRPr lang="tr-TR"/>
        </a:p>
      </dgm:t>
    </dgm:pt>
    <dgm:pt modelId="{01EF9B31-F68E-41B9-93C0-16F05E2EA170}">
      <dgm:prSet custT="1"/>
      <dgm:spPr/>
      <dgm:t>
        <a:bodyPr/>
        <a:lstStyle/>
        <a:p>
          <a:pPr rtl="0"/>
          <a:r>
            <a:rPr lang="tr-TR" sz="1800" b="1" dirty="0" smtClean="0"/>
            <a:t>Yolsuzluğun ve usulsüzlüğün önlenmesine ve tespitine yardımcı olur ve denetime kanıt sağlar</a:t>
          </a:r>
          <a:endParaRPr lang="tr-TR" sz="1800" b="1" dirty="0"/>
        </a:p>
      </dgm:t>
    </dgm:pt>
    <dgm:pt modelId="{BF898856-3CEC-408B-BA26-0CE08F529065}" type="parTrans" cxnId="{D8AF8D2E-6B13-4F70-966C-D6A9516AE68D}">
      <dgm:prSet/>
      <dgm:spPr/>
      <dgm:t>
        <a:bodyPr/>
        <a:lstStyle/>
        <a:p>
          <a:endParaRPr lang="tr-TR"/>
        </a:p>
      </dgm:t>
    </dgm:pt>
    <dgm:pt modelId="{22633347-8EAE-44AA-B7E1-E8F591E15531}" type="sibTrans" cxnId="{D8AF8D2E-6B13-4F70-966C-D6A9516AE68D}">
      <dgm:prSet/>
      <dgm:spPr/>
      <dgm:t>
        <a:bodyPr/>
        <a:lstStyle/>
        <a:p>
          <a:endParaRPr lang="tr-TR"/>
        </a:p>
      </dgm:t>
    </dgm:pt>
    <dgm:pt modelId="{9506BF73-6B4A-42C7-BAB9-F84734D90F60}">
      <dgm:prSet custT="1"/>
      <dgm:spPr/>
      <dgm:t>
        <a:bodyPr/>
        <a:lstStyle/>
        <a:p>
          <a:pPr rtl="0"/>
          <a:r>
            <a:rPr lang="tr-TR" sz="1800" b="1" dirty="0" smtClean="0"/>
            <a:t>Periyodik ve süreç kontrolleri sayesinde mevzuata ve diğer düzenlemelere uygunluğun sağlanmasına yardımcı olur</a:t>
          </a:r>
          <a:endParaRPr lang="tr-TR" sz="1800" b="1" dirty="0"/>
        </a:p>
      </dgm:t>
    </dgm:pt>
    <dgm:pt modelId="{1834B412-D3CE-4836-B2CD-090EEF18EE62}" type="parTrans" cxnId="{89681A4E-996F-4746-8607-B012774F98D3}">
      <dgm:prSet/>
      <dgm:spPr/>
      <dgm:t>
        <a:bodyPr/>
        <a:lstStyle/>
        <a:p>
          <a:endParaRPr lang="tr-TR"/>
        </a:p>
      </dgm:t>
    </dgm:pt>
    <dgm:pt modelId="{454126D1-AD6C-458E-B9C9-2B3B8ADD678B}" type="sibTrans" cxnId="{89681A4E-996F-4746-8607-B012774F98D3}">
      <dgm:prSet/>
      <dgm:spPr/>
      <dgm:t>
        <a:bodyPr/>
        <a:lstStyle/>
        <a:p>
          <a:endParaRPr lang="tr-TR"/>
        </a:p>
      </dgm:t>
    </dgm:pt>
    <dgm:pt modelId="{00C482C8-BB73-4066-B4AA-B135014CC269}">
      <dgm:prSet custT="1"/>
      <dgm:spPr/>
      <dgm:t>
        <a:bodyPr/>
        <a:lstStyle/>
        <a:p>
          <a:pPr rtl="0"/>
          <a:r>
            <a:rPr lang="tr-TR" sz="2000" b="1" dirty="0" smtClean="0"/>
            <a:t>Risk değerlendirmesi ve risk yönetimi ile kurumun hedef ve amaçlarına ulaşmasının önündeki engellerin ve etkilerinin asgari seviyeye indirilmesini sağlar. </a:t>
          </a:r>
          <a:endParaRPr lang="tr-TR" sz="2000" b="1" dirty="0"/>
        </a:p>
      </dgm:t>
    </dgm:pt>
    <dgm:pt modelId="{E0CCE2BE-22B5-4629-A877-E6FB73D9B6AD}" type="sibTrans" cxnId="{7C3481DD-25DB-4F45-A1A5-31079BE78CCE}">
      <dgm:prSet/>
      <dgm:spPr/>
      <dgm:t>
        <a:bodyPr/>
        <a:lstStyle/>
        <a:p>
          <a:endParaRPr lang="tr-TR"/>
        </a:p>
      </dgm:t>
    </dgm:pt>
    <dgm:pt modelId="{2F14D545-11B5-4B41-AFB1-14F10D947EAF}" type="parTrans" cxnId="{7C3481DD-25DB-4F45-A1A5-31079BE78CCE}">
      <dgm:prSet/>
      <dgm:spPr/>
      <dgm:t>
        <a:bodyPr/>
        <a:lstStyle/>
        <a:p>
          <a:endParaRPr lang="tr-TR"/>
        </a:p>
      </dgm:t>
    </dgm:pt>
    <dgm:pt modelId="{3261ED36-04EB-4A0A-9E17-3E345BD829EB}" type="pres">
      <dgm:prSet presAssocID="{98E128E4-8AF7-4B10-8581-4A1D1A39E7C7}" presName="linear" presStyleCnt="0">
        <dgm:presLayoutVars>
          <dgm:animLvl val="lvl"/>
          <dgm:resizeHandles val="exact"/>
        </dgm:presLayoutVars>
      </dgm:prSet>
      <dgm:spPr/>
      <dgm:t>
        <a:bodyPr/>
        <a:lstStyle/>
        <a:p>
          <a:endParaRPr lang="tr-TR"/>
        </a:p>
      </dgm:t>
    </dgm:pt>
    <dgm:pt modelId="{5BDC2D74-1979-4C2C-94AF-8DC874E9D990}" type="pres">
      <dgm:prSet presAssocID="{A6E4AD8F-0633-4258-AAA8-2FC7145CC102}" presName="parentText" presStyleLbl="node1" presStyleIdx="0" presStyleCnt="7">
        <dgm:presLayoutVars>
          <dgm:chMax val="0"/>
          <dgm:bulletEnabled val="1"/>
        </dgm:presLayoutVars>
      </dgm:prSet>
      <dgm:spPr/>
      <dgm:t>
        <a:bodyPr/>
        <a:lstStyle/>
        <a:p>
          <a:endParaRPr lang="tr-TR"/>
        </a:p>
      </dgm:t>
    </dgm:pt>
    <dgm:pt modelId="{7CDD44C5-B763-41B7-9E21-6E2A2FEC086C}" type="pres">
      <dgm:prSet presAssocID="{C364B1A1-BF88-4DCF-BC98-906A53572F6A}" presName="spacer" presStyleCnt="0"/>
      <dgm:spPr/>
    </dgm:pt>
    <dgm:pt modelId="{9053A4E2-2FAE-4679-8DA7-75E82DF18386}" type="pres">
      <dgm:prSet presAssocID="{1D9FD108-C8FA-4FC0-BD33-7325D4018868}" presName="parentText" presStyleLbl="node1" presStyleIdx="1" presStyleCnt="7" custLinFactNeighborX="0" custLinFactNeighborY="57208">
        <dgm:presLayoutVars>
          <dgm:chMax val="0"/>
          <dgm:bulletEnabled val="1"/>
        </dgm:presLayoutVars>
      </dgm:prSet>
      <dgm:spPr/>
      <dgm:t>
        <a:bodyPr/>
        <a:lstStyle/>
        <a:p>
          <a:endParaRPr lang="tr-TR"/>
        </a:p>
      </dgm:t>
    </dgm:pt>
    <dgm:pt modelId="{8DC02EBD-DBEE-4242-ADED-C9AEE8B24158}" type="pres">
      <dgm:prSet presAssocID="{E01E12FE-9123-470C-8A90-24D57397EE5F}" presName="spacer" presStyleCnt="0"/>
      <dgm:spPr/>
    </dgm:pt>
    <dgm:pt modelId="{29E370AD-95FA-413D-A15A-FF0F8E6B7F56}" type="pres">
      <dgm:prSet presAssocID="{A30EE60B-F577-4EDB-B574-212993212204}" presName="parentText" presStyleLbl="node1" presStyleIdx="2" presStyleCnt="7" custLinFactNeighborX="659" custLinFactNeighborY="-33652">
        <dgm:presLayoutVars>
          <dgm:chMax val="0"/>
          <dgm:bulletEnabled val="1"/>
        </dgm:presLayoutVars>
      </dgm:prSet>
      <dgm:spPr/>
      <dgm:t>
        <a:bodyPr/>
        <a:lstStyle/>
        <a:p>
          <a:endParaRPr lang="tr-TR"/>
        </a:p>
      </dgm:t>
    </dgm:pt>
    <dgm:pt modelId="{4123AA9A-6498-492E-90A8-12DE3B9CFE54}" type="pres">
      <dgm:prSet presAssocID="{AEF01ECA-893C-4CC5-A5E4-E18B10688824}" presName="spacer" presStyleCnt="0"/>
      <dgm:spPr/>
    </dgm:pt>
    <dgm:pt modelId="{5FC18529-BEDA-4578-999E-0D530D549E3D}" type="pres">
      <dgm:prSet presAssocID="{DB4360CE-177E-44F4-81F8-EE42067AB442}" presName="parentText" presStyleLbl="node1" presStyleIdx="3" presStyleCnt="7">
        <dgm:presLayoutVars>
          <dgm:chMax val="0"/>
          <dgm:bulletEnabled val="1"/>
        </dgm:presLayoutVars>
      </dgm:prSet>
      <dgm:spPr/>
      <dgm:t>
        <a:bodyPr/>
        <a:lstStyle/>
        <a:p>
          <a:endParaRPr lang="tr-TR"/>
        </a:p>
      </dgm:t>
    </dgm:pt>
    <dgm:pt modelId="{8A241BFB-9D85-40CA-99E1-BB0CB01C9F6A}" type="pres">
      <dgm:prSet presAssocID="{46F4A4FA-8DA1-422C-8240-2546260965FD}" presName="spacer" presStyleCnt="0"/>
      <dgm:spPr/>
    </dgm:pt>
    <dgm:pt modelId="{BFF75330-849E-4965-8BDE-19D9019EF4A0}" type="pres">
      <dgm:prSet presAssocID="{01EF9B31-F68E-41B9-93C0-16F05E2EA170}" presName="parentText" presStyleLbl="node1" presStyleIdx="4" presStyleCnt="7">
        <dgm:presLayoutVars>
          <dgm:chMax val="0"/>
          <dgm:bulletEnabled val="1"/>
        </dgm:presLayoutVars>
      </dgm:prSet>
      <dgm:spPr/>
      <dgm:t>
        <a:bodyPr/>
        <a:lstStyle/>
        <a:p>
          <a:endParaRPr lang="tr-TR"/>
        </a:p>
      </dgm:t>
    </dgm:pt>
    <dgm:pt modelId="{B91F8FD2-CA89-45B0-8330-C1D864961DC5}" type="pres">
      <dgm:prSet presAssocID="{22633347-8EAE-44AA-B7E1-E8F591E15531}" presName="spacer" presStyleCnt="0"/>
      <dgm:spPr/>
    </dgm:pt>
    <dgm:pt modelId="{07E5CA61-3CD9-4158-9543-3089D47A58B7}" type="pres">
      <dgm:prSet presAssocID="{00C482C8-BB73-4066-B4AA-B135014CC269}" presName="parentText" presStyleLbl="node1" presStyleIdx="5" presStyleCnt="7">
        <dgm:presLayoutVars>
          <dgm:chMax val="0"/>
          <dgm:bulletEnabled val="1"/>
        </dgm:presLayoutVars>
      </dgm:prSet>
      <dgm:spPr/>
      <dgm:t>
        <a:bodyPr/>
        <a:lstStyle/>
        <a:p>
          <a:endParaRPr lang="tr-TR"/>
        </a:p>
      </dgm:t>
    </dgm:pt>
    <dgm:pt modelId="{7AD1E907-D830-4664-A001-F5BC856CA14A}" type="pres">
      <dgm:prSet presAssocID="{E0CCE2BE-22B5-4629-A877-E6FB73D9B6AD}" presName="spacer" presStyleCnt="0"/>
      <dgm:spPr/>
    </dgm:pt>
    <dgm:pt modelId="{B5B3E0D8-4464-4364-AC92-A554B3BDF73E}" type="pres">
      <dgm:prSet presAssocID="{9506BF73-6B4A-42C7-BAB9-F84734D90F60}" presName="parentText" presStyleLbl="node1" presStyleIdx="6" presStyleCnt="7">
        <dgm:presLayoutVars>
          <dgm:chMax val="0"/>
          <dgm:bulletEnabled val="1"/>
        </dgm:presLayoutVars>
      </dgm:prSet>
      <dgm:spPr/>
      <dgm:t>
        <a:bodyPr/>
        <a:lstStyle/>
        <a:p>
          <a:endParaRPr lang="tr-TR"/>
        </a:p>
      </dgm:t>
    </dgm:pt>
  </dgm:ptLst>
  <dgm:cxnLst>
    <dgm:cxn modelId="{A88BBAD8-DDDA-4BFD-B504-7BC328E4745D}" srcId="{98E128E4-8AF7-4B10-8581-4A1D1A39E7C7}" destId="{A6E4AD8F-0633-4258-AAA8-2FC7145CC102}" srcOrd="0" destOrd="0" parTransId="{5D99F808-3286-42E0-A297-B38C51ECBB6A}" sibTransId="{C364B1A1-BF88-4DCF-BC98-906A53572F6A}"/>
    <dgm:cxn modelId="{78BE7A98-F907-4CAE-AC0B-E4A8E7EC128E}" srcId="{98E128E4-8AF7-4B10-8581-4A1D1A39E7C7}" destId="{A30EE60B-F577-4EDB-B574-212993212204}" srcOrd="2" destOrd="0" parTransId="{A7CE21BA-A04C-45A5-9416-50F480F9B2A2}" sibTransId="{AEF01ECA-893C-4CC5-A5E4-E18B10688824}"/>
    <dgm:cxn modelId="{275E837B-7C14-46EC-9E12-D5BC538CFA36}" type="presOf" srcId="{98E128E4-8AF7-4B10-8581-4A1D1A39E7C7}" destId="{3261ED36-04EB-4A0A-9E17-3E345BD829EB}" srcOrd="0" destOrd="0" presId="urn:microsoft.com/office/officeart/2005/8/layout/vList2"/>
    <dgm:cxn modelId="{5972B64A-BA33-4149-8FAE-151623624C2A}" type="presOf" srcId="{A30EE60B-F577-4EDB-B574-212993212204}" destId="{29E370AD-95FA-413D-A15A-FF0F8E6B7F56}" srcOrd="0" destOrd="0" presId="urn:microsoft.com/office/officeart/2005/8/layout/vList2"/>
    <dgm:cxn modelId="{AE030FDC-05BE-47C1-9C75-661248846A1A}" type="presOf" srcId="{A6E4AD8F-0633-4258-AAA8-2FC7145CC102}" destId="{5BDC2D74-1979-4C2C-94AF-8DC874E9D990}" srcOrd="0" destOrd="0" presId="urn:microsoft.com/office/officeart/2005/8/layout/vList2"/>
    <dgm:cxn modelId="{2FCFAAF9-2BE0-483C-80C1-3EDF7EEFE5EC}" srcId="{98E128E4-8AF7-4B10-8581-4A1D1A39E7C7}" destId="{DB4360CE-177E-44F4-81F8-EE42067AB442}" srcOrd="3" destOrd="0" parTransId="{B9C13773-92EA-4CA8-B01F-28A4196C42C6}" sibTransId="{46F4A4FA-8DA1-422C-8240-2546260965FD}"/>
    <dgm:cxn modelId="{D36220B4-390E-4C6A-A261-59F1B494468A}" type="presOf" srcId="{DB4360CE-177E-44F4-81F8-EE42067AB442}" destId="{5FC18529-BEDA-4578-999E-0D530D549E3D}" srcOrd="0" destOrd="0" presId="urn:microsoft.com/office/officeart/2005/8/layout/vList2"/>
    <dgm:cxn modelId="{D8AF8D2E-6B13-4F70-966C-D6A9516AE68D}" srcId="{98E128E4-8AF7-4B10-8581-4A1D1A39E7C7}" destId="{01EF9B31-F68E-41B9-93C0-16F05E2EA170}" srcOrd="4" destOrd="0" parTransId="{BF898856-3CEC-408B-BA26-0CE08F529065}" sibTransId="{22633347-8EAE-44AA-B7E1-E8F591E15531}"/>
    <dgm:cxn modelId="{89681A4E-996F-4746-8607-B012774F98D3}" srcId="{98E128E4-8AF7-4B10-8581-4A1D1A39E7C7}" destId="{9506BF73-6B4A-42C7-BAB9-F84734D90F60}" srcOrd="6" destOrd="0" parTransId="{1834B412-D3CE-4836-B2CD-090EEF18EE62}" sibTransId="{454126D1-AD6C-458E-B9C9-2B3B8ADD678B}"/>
    <dgm:cxn modelId="{748553FD-ABBB-4D76-8C0F-2F9F37FA5331}" type="presOf" srcId="{1D9FD108-C8FA-4FC0-BD33-7325D4018868}" destId="{9053A4E2-2FAE-4679-8DA7-75E82DF18386}" srcOrd="0" destOrd="0" presId="urn:microsoft.com/office/officeart/2005/8/layout/vList2"/>
    <dgm:cxn modelId="{BB775210-76EB-4611-873B-290B38C999EB}" type="presOf" srcId="{9506BF73-6B4A-42C7-BAB9-F84734D90F60}" destId="{B5B3E0D8-4464-4364-AC92-A554B3BDF73E}" srcOrd="0" destOrd="0" presId="urn:microsoft.com/office/officeart/2005/8/layout/vList2"/>
    <dgm:cxn modelId="{0B6619F1-0D0A-4FFB-BCF9-5A575A56DE22}" srcId="{98E128E4-8AF7-4B10-8581-4A1D1A39E7C7}" destId="{1D9FD108-C8FA-4FC0-BD33-7325D4018868}" srcOrd="1" destOrd="0" parTransId="{287B8D40-C5CF-4902-843E-91BC1BE351DC}" sibTransId="{E01E12FE-9123-470C-8A90-24D57397EE5F}"/>
    <dgm:cxn modelId="{7C3481DD-25DB-4F45-A1A5-31079BE78CCE}" srcId="{98E128E4-8AF7-4B10-8581-4A1D1A39E7C7}" destId="{00C482C8-BB73-4066-B4AA-B135014CC269}" srcOrd="5" destOrd="0" parTransId="{2F14D545-11B5-4B41-AFB1-14F10D947EAF}" sibTransId="{E0CCE2BE-22B5-4629-A877-E6FB73D9B6AD}"/>
    <dgm:cxn modelId="{7F93CD3F-6A67-4447-ADCD-306B9B035BA5}" type="presOf" srcId="{01EF9B31-F68E-41B9-93C0-16F05E2EA170}" destId="{BFF75330-849E-4965-8BDE-19D9019EF4A0}" srcOrd="0" destOrd="0" presId="urn:microsoft.com/office/officeart/2005/8/layout/vList2"/>
    <dgm:cxn modelId="{04ABE33B-B8AF-4CFD-BC6D-CB3667BAF7D9}" type="presOf" srcId="{00C482C8-BB73-4066-B4AA-B135014CC269}" destId="{07E5CA61-3CD9-4158-9543-3089D47A58B7}" srcOrd="0" destOrd="0" presId="urn:microsoft.com/office/officeart/2005/8/layout/vList2"/>
    <dgm:cxn modelId="{555DE3A8-365A-4776-9D6D-0AC3948ED498}" type="presParOf" srcId="{3261ED36-04EB-4A0A-9E17-3E345BD829EB}" destId="{5BDC2D74-1979-4C2C-94AF-8DC874E9D990}" srcOrd="0" destOrd="0" presId="urn:microsoft.com/office/officeart/2005/8/layout/vList2"/>
    <dgm:cxn modelId="{2AE36653-0716-42E2-B31B-D5FED7599981}" type="presParOf" srcId="{3261ED36-04EB-4A0A-9E17-3E345BD829EB}" destId="{7CDD44C5-B763-41B7-9E21-6E2A2FEC086C}" srcOrd="1" destOrd="0" presId="urn:microsoft.com/office/officeart/2005/8/layout/vList2"/>
    <dgm:cxn modelId="{84B9D1E3-2303-46F4-BC35-24D90594D446}" type="presParOf" srcId="{3261ED36-04EB-4A0A-9E17-3E345BD829EB}" destId="{9053A4E2-2FAE-4679-8DA7-75E82DF18386}" srcOrd="2" destOrd="0" presId="urn:microsoft.com/office/officeart/2005/8/layout/vList2"/>
    <dgm:cxn modelId="{F7F5C806-A635-40E5-9084-4EDA1CBE161C}" type="presParOf" srcId="{3261ED36-04EB-4A0A-9E17-3E345BD829EB}" destId="{8DC02EBD-DBEE-4242-ADED-C9AEE8B24158}" srcOrd="3" destOrd="0" presId="urn:microsoft.com/office/officeart/2005/8/layout/vList2"/>
    <dgm:cxn modelId="{DF2D14C5-5EB1-4438-A901-BB9985050EE6}" type="presParOf" srcId="{3261ED36-04EB-4A0A-9E17-3E345BD829EB}" destId="{29E370AD-95FA-413D-A15A-FF0F8E6B7F56}" srcOrd="4" destOrd="0" presId="urn:microsoft.com/office/officeart/2005/8/layout/vList2"/>
    <dgm:cxn modelId="{10AF7499-2B39-469E-84A5-B64A42A5D0D3}" type="presParOf" srcId="{3261ED36-04EB-4A0A-9E17-3E345BD829EB}" destId="{4123AA9A-6498-492E-90A8-12DE3B9CFE54}" srcOrd="5" destOrd="0" presId="urn:microsoft.com/office/officeart/2005/8/layout/vList2"/>
    <dgm:cxn modelId="{7EBBB05A-5C24-4085-9086-D08972161E28}" type="presParOf" srcId="{3261ED36-04EB-4A0A-9E17-3E345BD829EB}" destId="{5FC18529-BEDA-4578-999E-0D530D549E3D}" srcOrd="6" destOrd="0" presId="urn:microsoft.com/office/officeart/2005/8/layout/vList2"/>
    <dgm:cxn modelId="{7BE3AFEC-A4D7-48FE-9C98-A5A139ED3CD4}" type="presParOf" srcId="{3261ED36-04EB-4A0A-9E17-3E345BD829EB}" destId="{8A241BFB-9D85-40CA-99E1-BB0CB01C9F6A}" srcOrd="7" destOrd="0" presId="urn:microsoft.com/office/officeart/2005/8/layout/vList2"/>
    <dgm:cxn modelId="{6DCB6C34-7FBC-4D03-975F-ABCF53156136}" type="presParOf" srcId="{3261ED36-04EB-4A0A-9E17-3E345BD829EB}" destId="{BFF75330-849E-4965-8BDE-19D9019EF4A0}" srcOrd="8" destOrd="0" presId="urn:microsoft.com/office/officeart/2005/8/layout/vList2"/>
    <dgm:cxn modelId="{EFBE5A18-332B-426B-9415-9BBAB9D897F9}" type="presParOf" srcId="{3261ED36-04EB-4A0A-9E17-3E345BD829EB}" destId="{B91F8FD2-CA89-45B0-8330-C1D864961DC5}" srcOrd="9" destOrd="0" presId="urn:microsoft.com/office/officeart/2005/8/layout/vList2"/>
    <dgm:cxn modelId="{699FFCEB-FE28-4E46-AEB6-77932C188A00}" type="presParOf" srcId="{3261ED36-04EB-4A0A-9E17-3E345BD829EB}" destId="{07E5CA61-3CD9-4158-9543-3089D47A58B7}" srcOrd="10" destOrd="0" presId="urn:microsoft.com/office/officeart/2005/8/layout/vList2"/>
    <dgm:cxn modelId="{42A6D786-783D-4E07-BAF4-47B19941A93C}" type="presParOf" srcId="{3261ED36-04EB-4A0A-9E17-3E345BD829EB}" destId="{7AD1E907-D830-4664-A001-F5BC856CA14A}" srcOrd="11" destOrd="0" presId="urn:microsoft.com/office/officeart/2005/8/layout/vList2"/>
    <dgm:cxn modelId="{29783850-FD27-4DCF-AC0A-07B776E682AC}" type="presParOf" srcId="{3261ED36-04EB-4A0A-9E17-3E345BD829EB}" destId="{B5B3E0D8-4464-4364-AC92-A554B3BDF73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04A94F-AD58-4CF8-8B02-EFC3C200D8D4}" type="doc">
      <dgm:prSet loTypeId="urn:microsoft.com/office/officeart/2005/8/layout/chevron2" loCatId="process" qsTypeId="urn:microsoft.com/office/officeart/2005/8/quickstyle/3d1" qsCatId="3D" csTypeId="urn:microsoft.com/office/officeart/2005/8/colors/colorful3" csCatId="colorful" phldr="1"/>
      <dgm:spPr/>
      <dgm:t>
        <a:bodyPr/>
        <a:lstStyle/>
        <a:p>
          <a:endParaRPr lang="tr-TR"/>
        </a:p>
      </dgm:t>
    </dgm:pt>
    <dgm:pt modelId="{741DEB84-C202-4F3D-95D1-0B9FC2FC8C92}">
      <dgm:prSet/>
      <dgm:spPr/>
      <dgm:t>
        <a:bodyPr/>
        <a:lstStyle/>
        <a:p>
          <a:pPr rtl="0"/>
          <a:endParaRPr lang="tr-TR" dirty="0"/>
        </a:p>
      </dgm:t>
    </dgm:pt>
    <dgm:pt modelId="{4D15FF65-319C-4FDB-8A5B-FB96A0C15125}" type="parTrans" cxnId="{69B765DB-284B-4CA1-8134-CFDCCC50F854}">
      <dgm:prSet/>
      <dgm:spPr/>
      <dgm:t>
        <a:bodyPr/>
        <a:lstStyle/>
        <a:p>
          <a:endParaRPr lang="tr-TR"/>
        </a:p>
      </dgm:t>
    </dgm:pt>
    <dgm:pt modelId="{66A317F8-C23E-4AB5-8A81-9613325A4534}" type="sibTrans" cxnId="{69B765DB-284B-4CA1-8134-CFDCCC50F854}">
      <dgm:prSet/>
      <dgm:spPr/>
      <dgm:t>
        <a:bodyPr/>
        <a:lstStyle/>
        <a:p>
          <a:endParaRPr lang="tr-TR"/>
        </a:p>
      </dgm:t>
    </dgm:pt>
    <dgm:pt modelId="{CCED4739-3343-42BC-BA19-8A1CF1A0349E}">
      <dgm:prSet/>
      <dgm:spPr/>
      <dgm:t>
        <a:bodyPr/>
        <a:lstStyle/>
        <a:p>
          <a:pPr rtl="0"/>
          <a:endParaRPr lang="tr-TR"/>
        </a:p>
      </dgm:t>
    </dgm:pt>
    <dgm:pt modelId="{ED28D43C-1377-45B8-B4D9-B9B5EC9335EE}" type="parTrans" cxnId="{047E0658-ACF9-472F-981C-BD98799ADD1B}">
      <dgm:prSet/>
      <dgm:spPr/>
      <dgm:t>
        <a:bodyPr/>
        <a:lstStyle/>
        <a:p>
          <a:endParaRPr lang="tr-TR"/>
        </a:p>
      </dgm:t>
    </dgm:pt>
    <dgm:pt modelId="{B0D0446A-D4CB-4622-B5CF-0F766F772E50}" type="sibTrans" cxnId="{047E0658-ACF9-472F-981C-BD98799ADD1B}">
      <dgm:prSet/>
      <dgm:spPr/>
      <dgm:t>
        <a:bodyPr/>
        <a:lstStyle/>
        <a:p>
          <a:endParaRPr lang="tr-TR"/>
        </a:p>
      </dgm:t>
    </dgm:pt>
    <dgm:pt modelId="{C84FE67E-3C89-4E31-BC98-3A1A92727BA5}">
      <dgm:prSet custT="1"/>
      <dgm:spPr/>
      <dgm:t>
        <a:bodyPr/>
        <a:lstStyle/>
        <a:p>
          <a:pPr rtl="0"/>
          <a:r>
            <a:rPr lang="tr-TR" sz="2000" dirty="0" smtClean="0"/>
            <a:t>İç kontrol faaliyet ve düzenlemelerinde öncelikle riskli alanlar dikkate alınır.</a:t>
          </a:r>
          <a:endParaRPr lang="tr-TR" sz="2000" dirty="0"/>
        </a:p>
      </dgm:t>
    </dgm:pt>
    <dgm:pt modelId="{5F949BF5-E0F6-4123-AC1C-D222260E39B5}" type="parTrans" cxnId="{A654BDA6-6774-4419-84F8-28722FD295F6}">
      <dgm:prSet/>
      <dgm:spPr/>
      <dgm:t>
        <a:bodyPr/>
        <a:lstStyle/>
        <a:p>
          <a:endParaRPr lang="tr-TR"/>
        </a:p>
      </dgm:t>
    </dgm:pt>
    <dgm:pt modelId="{B06E86B3-EE4D-4A78-B034-53A25FAA0ADF}" type="sibTrans" cxnId="{A654BDA6-6774-4419-84F8-28722FD295F6}">
      <dgm:prSet/>
      <dgm:spPr/>
      <dgm:t>
        <a:bodyPr/>
        <a:lstStyle/>
        <a:p>
          <a:endParaRPr lang="tr-TR"/>
        </a:p>
      </dgm:t>
    </dgm:pt>
    <dgm:pt modelId="{B31C01BD-E4DA-41EF-93A3-5818F8C844BA}">
      <dgm:prSet/>
      <dgm:spPr/>
      <dgm:t>
        <a:bodyPr/>
        <a:lstStyle/>
        <a:p>
          <a:pPr rtl="0"/>
          <a:endParaRPr lang="tr-TR"/>
        </a:p>
      </dgm:t>
    </dgm:pt>
    <dgm:pt modelId="{652B85C6-51EC-4C01-BC7D-1839A5F10108}" type="parTrans" cxnId="{CC31D42A-0CEA-44C5-B6E7-7991F99E80FA}">
      <dgm:prSet/>
      <dgm:spPr/>
      <dgm:t>
        <a:bodyPr/>
        <a:lstStyle/>
        <a:p>
          <a:endParaRPr lang="tr-TR"/>
        </a:p>
      </dgm:t>
    </dgm:pt>
    <dgm:pt modelId="{14F35052-F52E-4D9F-B0E5-BD2BDC86C37E}" type="sibTrans" cxnId="{CC31D42A-0CEA-44C5-B6E7-7991F99E80FA}">
      <dgm:prSet/>
      <dgm:spPr/>
      <dgm:t>
        <a:bodyPr/>
        <a:lstStyle/>
        <a:p>
          <a:endParaRPr lang="tr-TR"/>
        </a:p>
      </dgm:t>
    </dgm:pt>
    <dgm:pt modelId="{8BC3E19B-612A-44D9-A466-87552BBD1244}">
      <dgm:prSet custT="1"/>
      <dgm:spPr/>
      <dgm:t>
        <a:bodyPr/>
        <a:lstStyle/>
        <a:p>
          <a:pPr rtl="0"/>
          <a:r>
            <a:rPr lang="tr-TR" sz="2000" dirty="0" smtClean="0"/>
            <a:t>İç kontrol konusunda tüm çalışanların rol ve sorumluluğu aynı olmamakla birlikte işlem sürecinde yer alan bütün görevlileri kapsar.</a:t>
          </a:r>
          <a:endParaRPr lang="tr-TR" sz="2000" dirty="0"/>
        </a:p>
      </dgm:t>
    </dgm:pt>
    <dgm:pt modelId="{4932FBC8-278A-40C2-AB93-75B1A045419B}" type="parTrans" cxnId="{99A27830-C011-444E-8CDA-670C9B11AE1B}">
      <dgm:prSet/>
      <dgm:spPr/>
      <dgm:t>
        <a:bodyPr/>
        <a:lstStyle/>
        <a:p>
          <a:endParaRPr lang="tr-TR"/>
        </a:p>
      </dgm:t>
    </dgm:pt>
    <dgm:pt modelId="{DAA56679-F214-4221-A854-3351BE23F7A3}" type="sibTrans" cxnId="{99A27830-C011-444E-8CDA-670C9B11AE1B}">
      <dgm:prSet/>
      <dgm:spPr/>
      <dgm:t>
        <a:bodyPr/>
        <a:lstStyle/>
        <a:p>
          <a:endParaRPr lang="tr-TR"/>
        </a:p>
      </dgm:t>
    </dgm:pt>
    <dgm:pt modelId="{C6D18545-5E4B-4FF6-8000-ECC5E47A3D39}">
      <dgm:prSet/>
      <dgm:spPr/>
      <dgm:t>
        <a:bodyPr/>
        <a:lstStyle/>
        <a:p>
          <a:pPr rtl="0"/>
          <a:endParaRPr lang="tr-TR"/>
        </a:p>
      </dgm:t>
    </dgm:pt>
    <dgm:pt modelId="{B7ED71D5-02EE-4829-982F-618558E92975}" type="parTrans" cxnId="{1CAAEB9A-2435-495F-A2E1-46E23A1A11F9}">
      <dgm:prSet/>
      <dgm:spPr/>
      <dgm:t>
        <a:bodyPr/>
        <a:lstStyle/>
        <a:p>
          <a:endParaRPr lang="tr-TR"/>
        </a:p>
      </dgm:t>
    </dgm:pt>
    <dgm:pt modelId="{08D0CDDD-A996-4BDA-B0BF-10A17DCA78D1}" type="sibTrans" cxnId="{1CAAEB9A-2435-495F-A2E1-46E23A1A11F9}">
      <dgm:prSet/>
      <dgm:spPr/>
      <dgm:t>
        <a:bodyPr/>
        <a:lstStyle/>
        <a:p>
          <a:endParaRPr lang="tr-TR"/>
        </a:p>
      </dgm:t>
    </dgm:pt>
    <dgm:pt modelId="{C109C858-F095-44B1-BB0B-D09FDB20132E}">
      <dgm:prSet custT="1"/>
      <dgm:spPr/>
      <dgm:t>
        <a:bodyPr/>
        <a:lstStyle/>
        <a:p>
          <a:pPr rtl="0"/>
          <a:r>
            <a:rPr lang="tr-TR" sz="2000" dirty="0" smtClean="0"/>
            <a:t>İç kontrol malî ve malî olmayan tüm işlemleri kapsar.</a:t>
          </a:r>
          <a:endParaRPr lang="tr-TR" sz="2000" dirty="0"/>
        </a:p>
      </dgm:t>
    </dgm:pt>
    <dgm:pt modelId="{FB771D34-D09B-4D6D-BCEC-90D9E13727EA}" type="parTrans" cxnId="{253EF02E-9D56-4387-A07D-087CD01C7D2C}">
      <dgm:prSet/>
      <dgm:spPr/>
      <dgm:t>
        <a:bodyPr/>
        <a:lstStyle/>
        <a:p>
          <a:endParaRPr lang="tr-TR"/>
        </a:p>
      </dgm:t>
    </dgm:pt>
    <dgm:pt modelId="{6364EA0F-AF0D-438D-AFD2-F3D0A8754EC1}" type="sibTrans" cxnId="{253EF02E-9D56-4387-A07D-087CD01C7D2C}">
      <dgm:prSet/>
      <dgm:spPr/>
      <dgm:t>
        <a:bodyPr/>
        <a:lstStyle/>
        <a:p>
          <a:endParaRPr lang="tr-TR"/>
        </a:p>
      </dgm:t>
    </dgm:pt>
    <dgm:pt modelId="{5731113E-BB90-47B9-AAA7-AB128A2A85A2}">
      <dgm:prSet/>
      <dgm:spPr/>
      <dgm:t>
        <a:bodyPr/>
        <a:lstStyle/>
        <a:p>
          <a:pPr rtl="0"/>
          <a:endParaRPr lang="tr-TR"/>
        </a:p>
      </dgm:t>
    </dgm:pt>
    <dgm:pt modelId="{D6C2B290-A96E-4FE0-A1DB-06EFE20F9234}" type="parTrans" cxnId="{58ADE63F-BC3E-439C-85E6-235777597E61}">
      <dgm:prSet/>
      <dgm:spPr/>
      <dgm:t>
        <a:bodyPr/>
        <a:lstStyle/>
        <a:p>
          <a:endParaRPr lang="tr-TR"/>
        </a:p>
      </dgm:t>
    </dgm:pt>
    <dgm:pt modelId="{4322F01B-CCA0-4233-81BF-B98BE1402CA3}" type="sibTrans" cxnId="{58ADE63F-BC3E-439C-85E6-235777597E61}">
      <dgm:prSet/>
      <dgm:spPr/>
      <dgm:t>
        <a:bodyPr/>
        <a:lstStyle/>
        <a:p>
          <a:endParaRPr lang="tr-TR"/>
        </a:p>
      </dgm:t>
    </dgm:pt>
    <dgm:pt modelId="{62D45B7E-28A3-41B7-8029-6197FAFB57AA}">
      <dgm:prSet custT="1"/>
      <dgm:spPr/>
      <dgm:t>
        <a:bodyPr/>
        <a:lstStyle/>
        <a:p>
          <a:pPr rtl="0"/>
          <a:r>
            <a:rPr lang="tr-TR" sz="2000" smtClean="0"/>
            <a:t>İç kontrol sistemi yılda en az bir kez değerlendirilir ve alınması gereken önlemler belirlenir.</a:t>
          </a:r>
          <a:endParaRPr lang="tr-TR" sz="2000"/>
        </a:p>
      </dgm:t>
    </dgm:pt>
    <dgm:pt modelId="{BCE0DFF0-B32C-4E9C-8D0B-A5971174FB37}" type="parTrans" cxnId="{582EA2CA-59B2-4F48-B3DB-FE688AFE986A}">
      <dgm:prSet/>
      <dgm:spPr/>
      <dgm:t>
        <a:bodyPr/>
        <a:lstStyle/>
        <a:p>
          <a:endParaRPr lang="tr-TR"/>
        </a:p>
      </dgm:t>
    </dgm:pt>
    <dgm:pt modelId="{9CE2C1DF-868E-4F7B-A71B-7AE28D866C87}" type="sibTrans" cxnId="{582EA2CA-59B2-4F48-B3DB-FE688AFE986A}">
      <dgm:prSet/>
      <dgm:spPr/>
      <dgm:t>
        <a:bodyPr/>
        <a:lstStyle/>
        <a:p>
          <a:endParaRPr lang="tr-TR"/>
        </a:p>
      </dgm:t>
    </dgm:pt>
    <dgm:pt modelId="{31279E7D-CFFC-452A-A6E5-6C83A199F900}">
      <dgm:prSet/>
      <dgm:spPr/>
      <dgm:t>
        <a:bodyPr/>
        <a:lstStyle/>
        <a:p>
          <a:pPr rtl="0"/>
          <a:endParaRPr lang="tr-TR"/>
        </a:p>
      </dgm:t>
    </dgm:pt>
    <dgm:pt modelId="{B80A71B2-841D-4854-9DFA-D730888A0A4F}" type="parTrans" cxnId="{08C3A489-F8CE-4B0F-A0A8-EF0A8614261B}">
      <dgm:prSet/>
      <dgm:spPr/>
      <dgm:t>
        <a:bodyPr/>
        <a:lstStyle/>
        <a:p>
          <a:endParaRPr lang="tr-TR"/>
        </a:p>
      </dgm:t>
    </dgm:pt>
    <dgm:pt modelId="{B4BED68D-D75D-4B8E-9AF2-D335F2BED7EF}" type="sibTrans" cxnId="{08C3A489-F8CE-4B0F-A0A8-EF0A8614261B}">
      <dgm:prSet/>
      <dgm:spPr/>
      <dgm:t>
        <a:bodyPr/>
        <a:lstStyle/>
        <a:p>
          <a:endParaRPr lang="tr-TR"/>
        </a:p>
      </dgm:t>
    </dgm:pt>
    <dgm:pt modelId="{5B0DB589-6476-4996-ADA5-A4C0CF939B02}">
      <dgm:prSet custT="1"/>
      <dgm:spPr/>
      <dgm:t>
        <a:bodyPr/>
        <a:lstStyle/>
        <a:p>
          <a:pPr rtl="0"/>
          <a:r>
            <a:rPr lang="tr-TR" sz="2000" dirty="0" smtClean="0"/>
            <a:t>İç kontrol düzenleme ve uygulamalarında mevzuata uygunluk, saydamlık, hesap verebilirlik ve ekonomiklik, etkinlik, etkililik gibi iyi malî yönetim ilkeleri esas alınır.</a:t>
          </a:r>
          <a:endParaRPr lang="tr-TR" sz="2000" dirty="0"/>
        </a:p>
      </dgm:t>
    </dgm:pt>
    <dgm:pt modelId="{809B91DA-0DE9-4A72-89D4-99FECD266709}" type="parTrans" cxnId="{A2E071AE-EA84-4300-B949-6FAFA5640CAB}">
      <dgm:prSet/>
      <dgm:spPr/>
      <dgm:t>
        <a:bodyPr/>
        <a:lstStyle/>
        <a:p>
          <a:endParaRPr lang="tr-TR"/>
        </a:p>
      </dgm:t>
    </dgm:pt>
    <dgm:pt modelId="{B7D0091B-FB88-4D28-BD3D-1035BC6FCA3A}" type="sibTrans" cxnId="{A2E071AE-EA84-4300-B949-6FAFA5640CAB}">
      <dgm:prSet/>
      <dgm:spPr/>
      <dgm:t>
        <a:bodyPr/>
        <a:lstStyle/>
        <a:p>
          <a:endParaRPr lang="tr-TR"/>
        </a:p>
      </dgm:t>
    </dgm:pt>
    <dgm:pt modelId="{6EDAE0BF-32E6-4704-A190-18BFF2FFF910}">
      <dgm:prSet custT="1"/>
      <dgm:spPr/>
      <dgm:t>
        <a:bodyPr/>
        <a:lstStyle/>
        <a:p>
          <a:pPr rtl="0"/>
          <a:r>
            <a:rPr lang="tr-TR" sz="2000" dirty="0" smtClean="0"/>
            <a:t>Makul güvence sağlar</a:t>
          </a:r>
          <a:endParaRPr lang="tr-TR" sz="2000" dirty="0"/>
        </a:p>
      </dgm:t>
    </dgm:pt>
    <dgm:pt modelId="{D1E3217E-3180-48E1-AA07-3CCE5BEF8097}" type="parTrans" cxnId="{DB6BD452-3183-415B-B269-667B95CD2BC0}">
      <dgm:prSet/>
      <dgm:spPr/>
      <dgm:t>
        <a:bodyPr/>
        <a:lstStyle/>
        <a:p>
          <a:endParaRPr lang="tr-TR"/>
        </a:p>
      </dgm:t>
    </dgm:pt>
    <dgm:pt modelId="{30D77CC6-B156-440A-AFCB-D6B2611ADEFE}" type="sibTrans" cxnId="{DB6BD452-3183-415B-B269-667B95CD2BC0}">
      <dgm:prSet/>
      <dgm:spPr/>
      <dgm:t>
        <a:bodyPr/>
        <a:lstStyle/>
        <a:p>
          <a:endParaRPr lang="tr-TR"/>
        </a:p>
      </dgm:t>
    </dgm:pt>
    <dgm:pt modelId="{E28D0CD8-517F-4349-A8F2-8532DE940704}">
      <dgm:prSet custT="1"/>
      <dgm:spPr/>
      <dgm:t>
        <a:bodyPr/>
        <a:lstStyle/>
        <a:p>
          <a:pPr rtl="0"/>
          <a:r>
            <a:rPr lang="tr-TR" sz="2000" dirty="0" smtClean="0"/>
            <a:t>İç kontrol faaliyetleri idarenin yönetim sorumluluğu çerçevesinde yürütülür.</a:t>
          </a:r>
          <a:endParaRPr lang="tr-TR" sz="2000" dirty="0"/>
        </a:p>
      </dgm:t>
    </dgm:pt>
    <dgm:pt modelId="{CB63049C-E71E-4307-A8F9-CD47669F3410}" type="parTrans" cxnId="{0CE79CBA-3701-49D6-B7E6-58F4CC2B7141}">
      <dgm:prSet/>
      <dgm:spPr/>
      <dgm:t>
        <a:bodyPr/>
        <a:lstStyle/>
        <a:p>
          <a:endParaRPr lang="tr-TR"/>
        </a:p>
      </dgm:t>
    </dgm:pt>
    <dgm:pt modelId="{08D80CB1-B5F4-4D49-BC99-08BB898B4649}" type="sibTrans" cxnId="{0CE79CBA-3701-49D6-B7E6-58F4CC2B7141}">
      <dgm:prSet/>
      <dgm:spPr/>
      <dgm:t>
        <a:bodyPr/>
        <a:lstStyle/>
        <a:p>
          <a:endParaRPr lang="tr-TR"/>
        </a:p>
      </dgm:t>
    </dgm:pt>
    <dgm:pt modelId="{89589D0B-4C0F-4C07-95A3-E57782C47316}" type="pres">
      <dgm:prSet presAssocID="{1C04A94F-AD58-4CF8-8B02-EFC3C200D8D4}" presName="linearFlow" presStyleCnt="0">
        <dgm:presLayoutVars>
          <dgm:dir/>
          <dgm:animLvl val="lvl"/>
          <dgm:resizeHandles val="exact"/>
        </dgm:presLayoutVars>
      </dgm:prSet>
      <dgm:spPr/>
      <dgm:t>
        <a:bodyPr/>
        <a:lstStyle/>
        <a:p>
          <a:endParaRPr lang="tr-TR"/>
        </a:p>
      </dgm:t>
    </dgm:pt>
    <dgm:pt modelId="{E4D437BC-0140-47AB-AFC8-FCE170F3ECC7}" type="pres">
      <dgm:prSet presAssocID="{741DEB84-C202-4F3D-95D1-0B9FC2FC8C92}" presName="composite" presStyleCnt="0"/>
      <dgm:spPr/>
    </dgm:pt>
    <dgm:pt modelId="{55D711C7-40BF-434E-8AE9-26B89C22E83D}" type="pres">
      <dgm:prSet presAssocID="{741DEB84-C202-4F3D-95D1-0B9FC2FC8C92}" presName="parentText" presStyleLbl="alignNode1" presStyleIdx="0" presStyleCnt="6">
        <dgm:presLayoutVars>
          <dgm:chMax val="1"/>
          <dgm:bulletEnabled val="1"/>
        </dgm:presLayoutVars>
      </dgm:prSet>
      <dgm:spPr/>
      <dgm:t>
        <a:bodyPr/>
        <a:lstStyle/>
        <a:p>
          <a:endParaRPr lang="tr-TR"/>
        </a:p>
      </dgm:t>
    </dgm:pt>
    <dgm:pt modelId="{2778CDE4-7ECD-44EB-8C83-EA450EC90CFD}" type="pres">
      <dgm:prSet presAssocID="{741DEB84-C202-4F3D-95D1-0B9FC2FC8C92}" presName="descendantText" presStyleLbl="alignAcc1" presStyleIdx="0" presStyleCnt="6">
        <dgm:presLayoutVars>
          <dgm:bulletEnabled val="1"/>
        </dgm:presLayoutVars>
      </dgm:prSet>
      <dgm:spPr/>
      <dgm:t>
        <a:bodyPr/>
        <a:lstStyle/>
        <a:p>
          <a:endParaRPr lang="tr-TR"/>
        </a:p>
      </dgm:t>
    </dgm:pt>
    <dgm:pt modelId="{95CA6938-D89A-481F-84DD-384FB423EE16}" type="pres">
      <dgm:prSet presAssocID="{66A317F8-C23E-4AB5-8A81-9613325A4534}" presName="sp" presStyleCnt="0"/>
      <dgm:spPr/>
    </dgm:pt>
    <dgm:pt modelId="{A4D3B700-6DC3-4E48-A039-6F949AA77FFF}" type="pres">
      <dgm:prSet presAssocID="{CCED4739-3343-42BC-BA19-8A1CF1A0349E}" presName="composite" presStyleCnt="0"/>
      <dgm:spPr/>
    </dgm:pt>
    <dgm:pt modelId="{3AA09161-4120-4886-B031-82174B29E5A4}" type="pres">
      <dgm:prSet presAssocID="{CCED4739-3343-42BC-BA19-8A1CF1A0349E}" presName="parentText" presStyleLbl="alignNode1" presStyleIdx="1" presStyleCnt="6">
        <dgm:presLayoutVars>
          <dgm:chMax val="1"/>
          <dgm:bulletEnabled val="1"/>
        </dgm:presLayoutVars>
      </dgm:prSet>
      <dgm:spPr/>
      <dgm:t>
        <a:bodyPr/>
        <a:lstStyle/>
        <a:p>
          <a:endParaRPr lang="tr-TR"/>
        </a:p>
      </dgm:t>
    </dgm:pt>
    <dgm:pt modelId="{FB80493B-3EDD-4456-AE68-1C06919DABE3}" type="pres">
      <dgm:prSet presAssocID="{CCED4739-3343-42BC-BA19-8A1CF1A0349E}" presName="descendantText" presStyleLbl="alignAcc1" presStyleIdx="1" presStyleCnt="6">
        <dgm:presLayoutVars>
          <dgm:bulletEnabled val="1"/>
        </dgm:presLayoutVars>
      </dgm:prSet>
      <dgm:spPr/>
      <dgm:t>
        <a:bodyPr/>
        <a:lstStyle/>
        <a:p>
          <a:endParaRPr lang="tr-TR"/>
        </a:p>
      </dgm:t>
    </dgm:pt>
    <dgm:pt modelId="{D6554A7C-3D01-402C-98AE-A0731D405212}" type="pres">
      <dgm:prSet presAssocID="{B0D0446A-D4CB-4622-B5CF-0F766F772E50}" presName="sp" presStyleCnt="0"/>
      <dgm:spPr/>
    </dgm:pt>
    <dgm:pt modelId="{6F9A0594-94DF-43EC-9A83-19E742F8D3BE}" type="pres">
      <dgm:prSet presAssocID="{B31C01BD-E4DA-41EF-93A3-5818F8C844BA}" presName="composite" presStyleCnt="0"/>
      <dgm:spPr/>
    </dgm:pt>
    <dgm:pt modelId="{043FA7EF-39DD-46D5-A9E4-7B00D9F139E2}" type="pres">
      <dgm:prSet presAssocID="{B31C01BD-E4DA-41EF-93A3-5818F8C844BA}" presName="parentText" presStyleLbl="alignNode1" presStyleIdx="2" presStyleCnt="6">
        <dgm:presLayoutVars>
          <dgm:chMax val="1"/>
          <dgm:bulletEnabled val="1"/>
        </dgm:presLayoutVars>
      </dgm:prSet>
      <dgm:spPr/>
      <dgm:t>
        <a:bodyPr/>
        <a:lstStyle/>
        <a:p>
          <a:endParaRPr lang="tr-TR"/>
        </a:p>
      </dgm:t>
    </dgm:pt>
    <dgm:pt modelId="{04DA9052-B4B4-4D65-AA8E-0F3F4F3871AC}" type="pres">
      <dgm:prSet presAssocID="{B31C01BD-E4DA-41EF-93A3-5818F8C844BA}" presName="descendantText" presStyleLbl="alignAcc1" presStyleIdx="2" presStyleCnt="6">
        <dgm:presLayoutVars>
          <dgm:bulletEnabled val="1"/>
        </dgm:presLayoutVars>
      </dgm:prSet>
      <dgm:spPr/>
      <dgm:t>
        <a:bodyPr/>
        <a:lstStyle/>
        <a:p>
          <a:endParaRPr lang="tr-TR"/>
        </a:p>
      </dgm:t>
    </dgm:pt>
    <dgm:pt modelId="{5752B63E-2E55-4884-AA9D-E419B14F27ED}" type="pres">
      <dgm:prSet presAssocID="{14F35052-F52E-4D9F-B0E5-BD2BDC86C37E}" presName="sp" presStyleCnt="0"/>
      <dgm:spPr/>
    </dgm:pt>
    <dgm:pt modelId="{B6B6F9B9-1CA4-4189-8928-EB62FA7C93E4}" type="pres">
      <dgm:prSet presAssocID="{C6D18545-5E4B-4FF6-8000-ECC5E47A3D39}" presName="composite" presStyleCnt="0"/>
      <dgm:spPr/>
    </dgm:pt>
    <dgm:pt modelId="{9549C9F3-4AEB-469E-9697-36166371280B}" type="pres">
      <dgm:prSet presAssocID="{C6D18545-5E4B-4FF6-8000-ECC5E47A3D39}" presName="parentText" presStyleLbl="alignNode1" presStyleIdx="3" presStyleCnt="6">
        <dgm:presLayoutVars>
          <dgm:chMax val="1"/>
          <dgm:bulletEnabled val="1"/>
        </dgm:presLayoutVars>
      </dgm:prSet>
      <dgm:spPr/>
      <dgm:t>
        <a:bodyPr/>
        <a:lstStyle/>
        <a:p>
          <a:endParaRPr lang="tr-TR"/>
        </a:p>
      </dgm:t>
    </dgm:pt>
    <dgm:pt modelId="{2BF2FC88-3CF9-4C7C-92CF-9C4185C81515}" type="pres">
      <dgm:prSet presAssocID="{C6D18545-5E4B-4FF6-8000-ECC5E47A3D39}" presName="descendantText" presStyleLbl="alignAcc1" presStyleIdx="3" presStyleCnt="6">
        <dgm:presLayoutVars>
          <dgm:bulletEnabled val="1"/>
        </dgm:presLayoutVars>
      </dgm:prSet>
      <dgm:spPr/>
      <dgm:t>
        <a:bodyPr/>
        <a:lstStyle/>
        <a:p>
          <a:endParaRPr lang="tr-TR"/>
        </a:p>
      </dgm:t>
    </dgm:pt>
    <dgm:pt modelId="{FE35227A-A6CB-4A52-AE47-77AC064EF4AE}" type="pres">
      <dgm:prSet presAssocID="{08D0CDDD-A996-4BDA-B0BF-10A17DCA78D1}" presName="sp" presStyleCnt="0"/>
      <dgm:spPr/>
    </dgm:pt>
    <dgm:pt modelId="{3F6CB9AA-ABE7-4872-BDFD-FEE8EC4198C6}" type="pres">
      <dgm:prSet presAssocID="{5731113E-BB90-47B9-AAA7-AB128A2A85A2}" presName="composite" presStyleCnt="0"/>
      <dgm:spPr/>
    </dgm:pt>
    <dgm:pt modelId="{4F6B643C-67A3-4084-B7FD-4B6714EC3BB7}" type="pres">
      <dgm:prSet presAssocID="{5731113E-BB90-47B9-AAA7-AB128A2A85A2}" presName="parentText" presStyleLbl="alignNode1" presStyleIdx="4" presStyleCnt="6">
        <dgm:presLayoutVars>
          <dgm:chMax val="1"/>
          <dgm:bulletEnabled val="1"/>
        </dgm:presLayoutVars>
      </dgm:prSet>
      <dgm:spPr/>
      <dgm:t>
        <a:bodyPr/>
        <a:lstStyle/>
        <a:p>
          <a:endParaRPr lang="tr-TR"/>
        </a:p>
      </dgm:t>
    </dgm:pt>
    <dgm:pt modelId="{6404DDEC-685B-4CE4-A75F-DBA51E925417}" type="pres">
      <dgm:prSet presAssocID="{5731113E-BB90-47B9-AAA7-AB128A2A85A2}" presName="descendantText" presStyleLbl="alignAcc1" presStyleIdx="4" presStyleCnt="6">
        <dgm:presLayoutVars>
          <dgm:bulletEnabled val="1"/>
        </dgm:presLayoutVars>
      </dgm:prSet>
      <dgm:spPr/>
      <dgm:t>
        <a:bodyPr/>
        <a:lstStyle/>
        <a:p>
          <a:endParaRPr lang="tr-TR"/>
        </a:p>
      </dgm:t>
    </dgm:pt>
    <dgm:pt modelId="{83ACA20E-AA30-4C19-82F2-45D60941F51D}" type="pres">
      <dgm:prSet presAssocID="{4322F01B-CCA0-4233-81BF-B98BE1402CA3}" presName="sp" presStyleCnt="0"/>
      <dgm:spPr/>
    </dgm:pt>
    <dgm:pt modelId="{36C92B55-DEB3-45FA-A3E5-D42283A48365}" type="pres">
      <dgm:prSet presAssocID="{31279E7D-CFFC-452A-A6E5-6C83A199F900}" presName="composite" presStyleCnt="0"/>
      <dgm:spPr/>
    </dgm:pt>
    <dgm:pt modelId="{67F3D2D8-1DC4-4EF4-BC3E-FA93568BB6BF}" type="pres">
      <dgm:prSet presAssocID="{31279E7D-CFFC-452A-A6E5-6C83A199F900}" presName="parentText" presStyleLbl="alignNode1" presStyleIdx="5" presStyleCnt="6">
        <dgm:presLayoutVars>
          <dgm:chMax val="1"/>
          <dgm:bulletEnabled val="1"/>
        </dgm:presLayoutVars>
      </dgm:prSet>
      <dgm:spPr/>
      <dgm:t>
        <a:bodyPr/>
        <a:lstStyle/>
        <a:p>
          <a:endParaRPr lang="tr-TR"/>
        </a:p>
      </dgm:t>
    </dgm:pt>
    <dgm:pt modelId="{CEB9ED2C-F685-4387-AC0E-50618B8AE522}" type="pres">
      <dgm:prSet presAssocID="{31279E7D-CFFC-452A-A6E5-6C83A199F900}" presName="descendantText" presStyleLbl="alignAcc1" presStyleIdx="5" presStyleCnt="6" custScaleY="180845">
        <dgm:presLayoutVars>
          <dgm:bulletEnabled val="1"/>
        </dgm:presLayoutVars>
      </dgm:prSet>
      <dgm:spPr/>
      <dgm:t>
        <a:bodyPr/>
        <a:lstStyle/>
        <a:p>
          <a:endParaRPr lang="tr-TR"/>
        </a:p>
      </dgm:t>
    </dgm:pt>
  </dgm:ptLst>
  <dgm:cxnLst>
    <dgm:cxn modelId="{08C3A489-F8CE-4B0F-A0A8-EF0A8614261B}" srcId="{1C04A94F-AD58-4CF8-8B02-EFC3C200D8D4}" destId="{31279E7D-CFFC-452A-A6E5-6C83A199F900}" srcOrd="5" destOrd="0" parTransId="{B80A71B2-841D-4854-9DFA-D730888A0A4F}" sibTransId="{B4BED68D-D75D-4B8E-9AF2-D335F2BED7EF}"/>
    <dgm:cxn modelId="{93647119-EC56-4B25-AE5C-49CFB15A1BC8}" type="presOf" srcId="{C84FE67E-3C89-4E31-BC98-3A1A92727BA5}" destId="{FB80493B-3EDD-4456-AE68-1C06919DABE3}" srcOrd="0" destOrd="0" presId="urn:microsoft.com/office/officeart/2005/8/layout/chevron2"/>
    <dgm:cxn modelId="{1DAAC84E-1D18-4E70-AA58-93F86D27B653}" type="presOf" srcId="{6EDAE0BF-32E6-4704-A190-18BFF2FFF910}" destId="{CEB9ED2C-F685-4387-AC0E-50618B8AE522}" srcOrd="0" destOrd="1" presId="urn:microsoft.com/office/officeart/2005/8/layout/chevron2"/>
    <dgm:cxn modelId="{D53D4152-7F32-408B-8DA9-1F47C044529E}" type="presOf" srcId="{62D45B7E-28A3-41B7-8029-6197FAFB57AA}" destId="{6404DDEC-685B-4CE4-A75F-DBA51E925417}" srcOrd="0" destOrd="0" presId="urn:microsoft.com/office/officeart/2005/8/layout/chevron2"/>
    <dgm:cxn modelId="{99A27830-C011-444E-8CDA-670C9B11AE1B}" srcId="{B31C01BD-E4DA-41EF-93A3-5818F8C844BA}" destId="{8BC3E19B-612A-44D9-A466-87552BBD1244}" srcOrd="0" destOrd="0" parTransId="{4932FBC8-278A-40C2-AB93-75B1A045419B}" sibTransId="{DAA56679-F214-4221-A854-3351BE23F7A3}"/>
    <dgm:cxn modelId="{1E9FDEB6-0398-4398-A298-5FDDBECDDD31}" type="presOf" srcId="{5B0DB589-6476-4996-ADA5-A4C0CF939B02}" destId="{CEB9ED2C-F685-4387-AC0E-50618B8AE522}" srcOrd="0" destOrd="0" presId="urn:microsoft.com/office/officeart/2005/8/layout/chevron2"/>
    <dgm:cxn modelId="{913BF234-D7D5-43D9-AB9B-030785417403}" type="presOf" srcId="{1C04A94F-AD58-4CF8-8B02-EFC3C200D8D4}" destId="{89589D0B-4C0F-4C07-95A3-E57782C47316}" srcOrd="0" destOrd="0" presId="urn:microsoft.com/office/officeart/2005/8/layout/chevron2"/>
    <dgm:cxn modelId="{4D5879AB-0A06-42E4-8C71-20C8AEC5AF48}" type="presOf" srcId="{C109C858-F095-44B1-BB0B-D09FDB20132E}" destId="{2BF2FC88-3CF9-4C7C-92CF-9C4185C81515}" srcOrd="0" destOrd="0" presId="urn:microsoft.com/office/officeart/2005/8/layout/chevron2"/>
    <dgm:cxn modelId="{58ADE63F-BC3E-439C-85E6-235777597E61}" srcId="{1C04A94F-AD58-4CF8-8B02-EFC3C200D8D4}" destId="{5731113E-BB90-47B9-AAA7-AB128A2A85A2}" srcOrd="4" destOrd="0" parTransId="{D6C2B290-A96E-4FE0-A1DB-06EFE20F9234}" sibTransId="{4322F01B-CCA0-4233-81BF-B98BE1402CA3}"/>
    <dgm:cxn modelId="{047E0658-ACF9-472F-981C-BD98799ADD1B}" srcId="{1C04A94F-AD58-4CF8-8B02-EFC3C200D8D4}" destId="{CCED4739-3343-42BC-BA19-8A1CF1A0349E}" srcOrd="1" destOrd="0" parTransId="{ED28D43C-1377-45B8-B4D9-B9B5EC9335EE}" sibTransId="{B0D0446A-D4CB-4622-B5CF-0F766F772E50}"/>
    <dgm:cxn modelId="{1CAAEB9A-2435-495F-A2E1-46E23A1A11F9}" srcId="{1C04A94F-AD58-4CF8-8B02-EFC3C200D8D4}" destId="{C6D18545-5E4B-4FF6-8000-ECC5E47A3D39}" srcOrd="3" destOrd="0" parTransId="{B7ED71D5-02EE-4829-982F-618558E92975}" sibTransId="{08D0CDDD-A996-4BDA-B0BF-10A17DCA78D1}"/>
    <dgm:cxn modelId="{EAA8CE71-AB7C-4A24-ACE7-CFBEE116B876}" type="presOf" srcId="{CCED4739-3343-42BC-BA19-8A1CF1A0349E}" destId="{3AA09161-4120-4886-B031-82174B29E5A4}" srcOrd="0" destOrd="0" presId="urn:microsoft.com/office/officeart/2005/8/layout/chevron2"/>
    <dgm:cxn modelId="{1CAF3207-E9C2-4B14-A6C3-46A44B60B001}" type="presOf" srcId="{E28D0CD8-517F-4349-A8F2-8532DE940704}" destId="{2778CDE4-7ECD-44EB-8C83-EA450EC90CFD}" srcOrd="0" destOrd="0" presId="urn:microsoft.com/office/officeart/2005/8/layout/chevron2"/>
    <dgm:cxn modelId="{0CE79CBA-3701-49D6-B7E6-58F4CC2B7141}" srcId="{741DEB84-C202-4F3D-95D1-0B9FC2FC8C92}" destId="{E28D0CD8-517F-4349-A8F2-8532DE940704}" srcOrd="0" destOrd="0" parTransId="{CB63049C-E71E-4307-A8F9-CD47669F3410}" sibTransId="{08D80CB1-B5F4-4D49-BC99-08BB898B4649}"/>
    <dgm:cxn modelId="{A2E071AE-EA84-4300-B949-6FAFA5640CAB}" srcId="{31279E7D-CFFC-452A-A6E5-6C83A199F900}" destId="{5B0DB589-6476-4996-ADA5-A4C0CF939B02}" srcOrd="0" destOrd="0" parTransId="{809B91DA-0DE9-4A72-89D4-99FECD266709}" sibTransId="{B7D0091B-FB88-4D28-BD3D-1035BC6FCA3A}"/>
    <dgm:cxn modelId="{CC31D42A-0CEA-44C5-B6E7-7991F99E80FA}" srcId="{1C04A94F-AD58-4CF8-8B02-EFC3C200D8D4}" destId="{B31C01BD-E4DA-41EF-93A3-5818F8C844BA}" srcOrd="2" destOrd="0" parTransId="{652B85C6-51EC-4C01-BC7D-1839A5F10108}" sibTransId="{14F35052-F52E-4D9F-B0E5-BD2BDC86C37E}"/>
    <dgm:cxn modelId="{69B765DB-284B-4CA1-8134-CFDCCC50F854}" srcId="{1C04A94F-AD58-4CF8-8B02-EFC3C200D8D4}" destId="{741DEB84-C202-4F3D-95D1-0B9FC2FC8C92}" srcOrd="0" destOrd="0" parTransId="{4D15FF65-319C-4FDB-8A5B-FB96A0C15125}" sibTransId="{66A317F8-C23E-4AB5-8A81-9613325A4534}"/>
    <dgm:cxn modelId="{582EA2CA-59B2-4F48-B3DB-FE688AFE986A}" srcId="{5731113E-BB90-47B9-AAA7-AB128A2A85A2}" destId="{62D45B7E-28A3-41B7-8029-6197FAFB57AA}" srcOrd="0" destOrd="0" parTransId="{BCE0DFF0-B32C-4E9C-8D0B-A5971174FB37}" sibTransId="{9CE2C1DF-868E-4F7B-A71B-7AE28D866C87}"/>
    <dgm:cxn modelId="{AB843F1D-7664-4C0D-8809-F78CC7109C1B}" type="presOf" srcId="{B31C01BD-E4DA-41EF-93A3-5818F8C844BA}" destId="{043FA7EF-39DD-46D5-A9E4-7B00D9F139E2}" srcOrd="0" destOrd="0" presId="urn:microsoft.com/office/officeart/2005/8/layout/chevron2"/>
    <dgm:cxn modelId="{253EF02E-9D56-4387-A07D-087CD01C7D2C}" srcId="{C6D18545-5E4B-4FF6-8000-ECC5E47A3D39}" destId="{C109C858-F095-44B1-BB0B-D09FDB20132E}" srcOrd="0" destOrd="0" parTransId="{FB771D34-D09B-4D6D-BCEC-90D9E13727EA}" sibTransId="{6364EA0F-AF0D-438D-AFD2-F3D0A8754EC1}"/>
    <dgm:cxn modelId="{BCCAAB0E-12E9-42B1-A96D-7B81CDBA50C6}" type="presOf" srcId="{C6D18545-5E4B-4FF6-8000-ECC5E47A3D39}" destId="{9549C9F3-4AEB-469E-9697-36166371280B}" srcOrd="0" destOrd="0" presId="urn:microsoft.com/office/officeart/2005/8/layout/chevron2"/>
    <dgm:cxn modelId="{A654BDA6-6774-4419-84F8-28722FD295F6}" srcId="{CCED4739-3343-42BC-BA19-8A1CF1A0349E}" destId="{C84FE67E-3C89-4E31-BC98-3A1A92727BA5}" srcOrd="0" destOrd="0" parTransId="{5F949BF5-E0F6-4123-AC1C-D222260E39B5}" sibTransId="{B06E86B3-EE4D-4A78-B034-53A25FAA0ADF}"/>
    <dgm:cxn modelId="{7F396956-0181-45ED-8A0D-C08EE73B2971}" type="presOf" srcId="{8BC3E19B-612A-44D9-A466-87552BBD1244}" destId="{04DA9052-B4B4-4D65-AA8E-0F3F4F3871AC}" srcOrd="0" destOrd="0" presId="urn:microsoft.com/office/officeart/2005/8/layout/chevron2"/>
    <dgm:cxn modelId="{DB6BD452-3183-415B-B269-667B95CD2BC0}" srcId="{31279E7D-CFFC-452A-A6E5-6C83A199F900}" destId="{6EDAE0BF-32E6-4704-A190-18BFF2FFF910}" srcOrd="1" destOrd="0" parTransId="{D1E3217E-3180-48E1-AA07-3CCE5BEF8097}" sibTransId="{30D77CC6-B156-440A-AFCB-D6B2611ADEFE}"/>
    <dgm:cxn modelId="{8877C75E-06E4-4CA6-AD43-03A4D79D56A0}" type="presOf" srcId="{5731113E-BB90-47B9-AAA7-AB128A2A85A2}" destId="{4F6B643C-67A3-4084-B7FD-4B6714EC3BB7}" srcOrd="0" destOrd="0" presId="urn:microsoft.com/office/officeart/2005/8/layout/chevron2"/>
    <dgm:cxn modelId="{6C25661E-E2F1-4FD9-B1E3-8D99842B6185}" type="presOf" srcId="{741DEB84-C202-4F3D-95D1-0B9FC2FC8C92}" destId="{55D711C7-40BF-434E-8AE9-26B89C22E83D}" srcOrd="0" destOrd="0" presId="urn:microsoft.com/office/officeart/2005/8/layout/chevron2"/>
    <dgm:cxn modelId="{926B1024-29DB-412A-A011-5F77B8DD53AC}" type="presOf" srcId="{31279E7D-CFFC-452A-A6E5-6C83A199F900}" destId="{67F3D2D8-1DC4-4EF4-BC3E-FA93568BB6BF}" srcOrd="0" destOrd="0" presId="urn:microsoft.com/office/officeart/2005/8/layout/chevron2"/>
    <dgm:cxn modelId="{933C9BA4-D233-4D18-BB23-0B7B346B0913}" type="presParOf" srcId="{89589D0B-4C0F-4C07-95A3-E57782C47316}" destId="{E4D437BC-0140-47AB-AFC8-FCE170F3ECC7}" srcOrd="0" destOrd="0" presId="urn:microsoft.com/office/officeart/2005/8/layout/chevron2"/>
    <dgm:cxn modelId="{23E57296-5DD9-44B6-BE97-0D33A825BF8A}" type="presParOf" srcId="{E4D437BC-0140-47AB-AFC8-FCE170F3ECC7}" destId="{55D711C7-40BF-434E-8AE9-26B89C22E83D}" srcOrd="0" destOrd="0" presId="urn:microsoft.com/office/officeart/2005/8/layout/chevron2"/>
    <dgm:cxn modelId="{D4AADA03-19D4-45A4-A0D3-CF24F852936D}" type="presParOf" srcId="{E4D437BC-0140-47AB-AFC8-FCE170F3ECC7}" destId="{2778CDE4-7ECD-44EB-8C83-EA450EC90CFD}" srcOrd="1" destOrd="0" presId="urn:microsoft.com/office/officeart/2005/8/layout/chevron2"/>
    <dgm:cxn modelId="{D354D25C-99EA-430B-8FC5-E20CF9E3F751}" type="presParOf" srcId="{89589D0B-4C0F-4C07-95A3-E57782C47316}" destId="{95CA6938-D89A-481F-84DD-384FB423EE16}" srcOrd="1" destOrd="0" presId="urn:microsoft.com/office/officeart/2005/8/layout/chevron2"/>
    <dgm:cxn modelId="{95153B72-082B-434D-B699-612C37460D90}" type="presParOf" srcId="{89589D0B-4C0F-4C07-95A3-E57782C47316}" destId="{A4D3B700-6DC3-4E48-A039-6F949AA77FFF}" srcOrd="2" destOrd="0" presId="urn:microsoft.com/office/officeart/2005/8/layout/chevron2"/>
    <dgm:cxn modelId="{18D1C6AC-E877-478A-9F9D-D58BF79F3D15}" type="presParOf" srcId="{A4D3B700-6DC3-4E48-A039-6F949AA77FFF}" destId="{3AA09161-4120-4886-B031-82174B29E5A4}" srcOrd="0" destOrd="0" presId="urn:microsoft.com/office/officeart/2005/8/layout/chevron2"/>
    <dgm:cxn modelId="{E9157843-AED5-4731-BBEF-08D56ED2DAB6}" type="presParOf" srcId="{A4D3B700-6DC3-4E48-A039-6F949AA77FFF}" destId="{FB80493B-3EDD-4456-AE68-1C06919DABE3}" srcOrd="1" destOrd="0" presId="urn:microsoft.com/office/officeart/2005/8/layout/chevron2"/>
    <dgm:cxn modelId="{5ADDE3CD-13BB-4369-BE2A-B68507719510}" type="presParOf" srcId="{89589D0B-4C0F-4C07-95A3-E57782C47316}" destId="{D6554A7C-3D01-402C-98AE-A0731D405212}" srcOrd="3" destOrd="0" presId="urn:microsoft.com/office/officeart/2005/8/layout/chevron2"/>
    <dgm:cxn modelId="{7F59A58F-AC2C-45FD-A2CC-2914C2332647}" type="presParOf" srcId="{89589D0B-4C0F-4C07-95A3-E57782C47316}" destId="{6F9A0594-94DF-43EC-9A83-19E742F8D3BE}" srcOrd="4" destOrd="0" presId="urn:microsoft.com/office/officeart/2005/8/layout/chevron2"/>
    <dgm:cxn modelId="{D2061ABE-5645-4935-AA3D-6DBA99B61B81}" type="presParOf" srcId="{6F9A0594-94DF-43EC-9A83-19E742F8D3BE}" destId="{043FA7EF-39DD-46D5-A9E4-7B00D9F139E2}" srcOrd="0" destOrd="0" presId="urn:microsoft.com/office/officeart/2005/8/layout/chevron2"/>
    <dgm:cxn modelId="{27957D6D-D299-4D77-86E7-F4DF138906C1}" type="presParOf" srcId="{6F9A0594-94DF-43EC-9A83-19E742F8D3BE}" destId="{04DA9052-B4B4-4D65-AA8E-0F3F4F3871AC}" srcOrd="1" destOrd="0" presId="urn:microsoft.com/office/officeart/2005/8/layout/chevron2"/>
    <dgm:cxn modelId="{3D9A64F5-ED09-4605-A6A6-42D80295DC38}" type="presParOf" srcId="{89589D0B-4C0F-4C07-95A3-E57782C47316}" destId="{5752B63E-2E55-4884-AA9D-E419B14F27ED}" srcOrd="5" destOrd="0" presId="urn:microsoft.com/office/officeart/2005/8/layout/chevron2"/>
    <dgm:cxn modelId="{05C8B168-5C92-4217-8F18-48F9D168CFD7}" type="presParOf" srcId="{89589D0B-4C0F-4C07-95A3-E57782C47316}" destId="{B6B6F9B9-1CA4-4189-8928-EB62FA7C93E4}" srcOrd="6" destOrd="0" presId="urn:microsoft.com/office/officeart/2005/8/layout/chevron2"/>
    <dgm:cxn modelId="{A7C79F4C-AAA2-48CF-8629-C8414A26A51D}" type="presParOf" srcId="{B6B6F9B9-1CA4-4189-8928-EB62FA7C93E4}" destId="{9549C9F3-4AEB-469E-9697-36166371280B}" srcOrd="0" destOrd="0" presId="urn:microsoft.com/office/officeart/2005/8/layout/chevron2"/>
    <dgm:cxn modelId="{EC0F8D4A-E0FD-498E-94AA-CECF5AB7B656}" type="presParOf" srcId="{B6B6F9B9-1CA4-4189-8928-EB62FA7C93E4}" destId="{2BF2FC88-3CF9-4C7C-92CF-9C4185C81515}" srcOrd="1" destOrd="0" presId="urn:microsoft.com/office/officeart/2005/8/layout/chevron2"/>
    <dgm:cxn modelId="{4DECC220-6383-47C7-8E16-9C64E3EA8779}" type="presParOf" srcId="{89589D0B-4C0F-4C07-95A3-E57782C47316}" destId="{FE35227A-A6CB-4A52-AE47-77AC064EF4AE}" srcOrd="7" destOrd="0" presId="urn:microsoft.com/office/officeart/2005/8/layout/chevron2"/>
    <dgm:cxn modelId="{7D6320EE-4F7F-4C21-B9A6-976A61AF1352}" type="presParOf" srcId="{89589D0B-4C0F-4C07-95A3-E57782C47316}" destId="{3F6CB9AA-ABE7-4872-BDFD-FEE8EC4198C6}" srcOrd="8" destOrd="0" presId="urn:microsoft.com/office/officeart/2005/8/layout/chevron2"/>
    <dgm:cxn modelId="{A8CA5DEC-2284-4702-9EEE-CE5F0143EA6E}" type="presParOf" srcId="{3F6CB9AA-ABE7-4872-BDFD-FEE8EC4198C6}" destId="{4F6B643C-67A3-4084-B7FD-4B6714EC3BB7}" srcOrd="0" destOrd="0" presId="urn:microsoft.com/office/officeart/2005/8/layout/chevron2"/>
    <dgm:cxn modelId="{6C8E1D3A-94BC-4955-8F4E-AC2C1F584636}" type="presParOf" srcId="{3F6CB9AA-ABE7-4872-BDFD-FEE8EC4198C6}" destId="{6404DDEC-685B-4CE4-A75F-DBA51E925417}" srcOrd="1" destOrd="0" presId="urn:microsoft.com/office/officeart/2005/8/layout/chevron2"/>
    <dgm:cxn modelId="{59830AFF-10BA-4024-B03D-70B6B4E99E82}" type="presParOf" srcId="{89589D0B-4C0F-4C07-95A3-E57782C47316}" destId="{83ACA20E-AA30-4C19-82F2-45D60941F51D}" srcOrd="9" destOrd="0" presId="urn:microsoft.com/office/officeart/2005/8/layout/chevron2"/>
    <dgm:cxn modelId="{3C7C98E0-9874-41A6-9E8E-A4DE3F9115F9}" type="presParOf" srcId="{89589D0B-4C0F-4C07-95A3-E57782C47316}" destId="{36C92B55-DEB3-45FA-A3E5-D42283A48365}" srcOrd="10" destOrd="0" presId="urn:microsoft.com/office/officeart/2005/8/layout/chevron2"/>
    <dgm:cxn modelId="{3F1B7CCE-375A-40D1-9ECA-2CD15B750BB0}" type="presParOf" srcId="{36C92B55-DEB3-45FA-A3E5-D42283A48365}" destId="{67F3D2D8-1DC4-4EF4-BC3E-FA93568BB6BF}" srcOrd="0" destOrd="0" presId="urn:microsoft.com/office/officeart/2005/8/layout/chevron2"/>
    <dgm:cxn modelId="{9A53C441-D44F-42AA-8588-F636135A8B80}" type="presParOf" srcId="{36C92B55-DEB3-45FA-A3E5-D42283A48365}" destId="{CEB9ED2C-F685-4387-AC0E-50618B8AE52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0463DB-0EAA-4A07-8996-21BAB0EFA3DF}" type="doc">
      <dgm:prSet loTypeId="urn:microsoft.com/office/officeart/2005/8/layout/pyramid2" loCatId="pyramid" qsTypeId="urn:microsoft.com/office/officeart/2005/8/quickstyle/3d3" qsCatId="3D" csTypeId="urn:microsoft.com/office/officeart/2005/8/colors/accent2_3" csCatId="accent2" phldr="1"/>
      <dgm:spPr/>
      <dgm:t>
        <a:bodyPr/>
        <a:lstStyle/>
        <a:p>
          <a:endParaRPr lang="tr-TR"/>
        </a:p>
      </dgm:t>
    </dgm:pt>
    <dgm:pt modelId="{5DAEB321-4790-4679-B23F-617F881DCC36}">
      <dgm:prSet custT="1"/>
      <dgm:spPr/>
      <dgm:t>
        <a:bodyPr/>
        <a:lstStyle/>
        <a:p>
          <a:pPr rtl="0"/>
          <a:r>
            <a:rPr lang="tr-TR" sz="1800" dirty="0" smtClean="0"/>
            <a:t>Evrakların kontrolü değildir</a:t>
          </a:r>
          <a:endParaRPr lang="tr-TR" sz="1800" dirty="0"/>
        </a:p>
      </dgm:t>
    </dgm:pt>
    <dgm:pt modelId="{92CFF166-0B6E-4929-9091-16C4C5EC7D03}" type="parTrans" cxnId="{8031FD99-4A1D-45FA-A2E7-D05C9E642360}">
      <dgm:prSet/>
      <dgm:spPr/>
      <dgm:t>
        <a:bodyPr/>
        <a:lstStyle/>
        <a:p>
          <a:endParaRPr lang="tr-TR"/>
        </a:p>
      </dgm:t>
    </dgm:pt>
    <dgm:pt modelId="{7331607A-97BB-4303-80C7-CB016F69F4CE}" type="sibTrans" cxnId="{8031FD99-4A1D-45FA-A2E7-D05C9E642360}">
      <dgm:prSet/>
      <dgm:spPr/>
      <dgm:t>
        <a:bodyPr/>
        <a:lstStyle/>
        <a:p>
          <a:endParaRPr lang="tr-TR"/>
        </a:p>
      </dgm:t>
    </dgm:pt>
    <dgm:pt modelId="{D8DACF47-202D-4949-9212-09C93A258456}">
      <dgm:prSet custT="1"/>
      <dgm:spPr/>
      <dgm:t>
        <a:bodyPr/>
        <a:lstStyle/>
        <a:p>
          <a:pPr rtl="0"/>
          <a:r>
            <a:rPr lang="tr-TR" sz="1400" smtClean="0"/>
            <a:t>Sadece </a:t>
          </a:r>
          <a:r>
            <a:rPr lang="tr-TR" sz="1400" dirty="0" smtClean="0"/>
            <a:t>belirli evrakların, kişilerin veya olayların  kontrol edilmesi demek değildir.</a:t>
          </a:r>
          <a:endParaRPr lang="tr-TR" sz="1400" dirty="0"/>
        </a:p>
      </dgm:t>
    </dgm:pt>
    <dgm:pt modelId="{E8C631B7-6976-4FE4-8247-46F7FDCDFFB1}" type="parTrans" cxnId="{02D46F04-066E-4BB1-836C-44431810E48F}">
      <dgm:prSet/>
      <dgm:spPr/>
      <dgm:t>
        <a:bodyPr/>
        <a:lstStyle/>
        <a:p>
          <a:endParaRPr lang="tr-TR"/>
        </a:p>
      </dgm:t>
    </dgm:pt>
    <dgm:pt modelId="{54777DC1-10DD-48CD-96B2-96FBFE8F2D40}" type="sibTrans" cxnId="{02D46F04-066E-4BB1-836C-44431810E48F}">
      <dgm:prSet/>
      <dgm:spPr/>
      <dgm:t>
        <a:bodyPr/>
        <a:lstStyle/>
        <a:p>
          <a:endParaRPr lang="tr-TR"/>
        </a:p>
      </dgm:t>
    </dgm:pt>
    <dgm:pt modelId="{B0718D8C-7DB5-4DA3-AAFE-5AB18AD61B86}">
      <dgm:prSet custT="1"/>
      <dgm:spPr/>
      <dgm:t>
        <a:bodyPr/>
        <a:lstStyle/>
        <a:p>
          <a:pPr rtl="0"/>
          <a:r>
            <a:rPr lang="tr-TR" sz="1800" dirty="0" smtClean="0"/>
            <a:t>Statik bir sistem değildir</a:t>
          </a:r>
          <a:endParaRPr lang="tr-TR" sz="1800" dirty="0"/>
        </a:p>
      </dgm:t>
    </dgm:pt>
    <dgm:pt modelId="{603B7AEE-8D8B-4AB6-9D31-5F464372136B}" type="parTrans" cxnId="{27B95B44-3D58-4F12-BA25-62ADEBA83867}">
      <dgm:prSet/>
      <dgm:spPr/>
      <dgm:t>
        <a:bodyPr/>
        <a:lstStyle/>
        <a:p>
          <a:endParaRPr lang="tr-TR"/>
        </a:p>
      </dgm:t>
    </dgm:pt>
    <dgm:pt modelId="{1C8383A6-1CBC-4275-B7CB-4EE9FAE50D12}" type="sibTrans" cxnId="{27B95B44-3D58-4F12-BA25-62ADEBA83867}">
      <dgm:prSet/>
      <dgm:spPr/>
      <dgm:t>
        <a:bodyPr/>
        <a:lstStyle/>
        <a:p>
          <a:endParaRPr lang="tr-TR"/>
        </a:p>
      </dgm:t>
    </dgm:pt>
    <dgm:pt modelId="{17D9C37D-F08D-468B-ABA0-7ED1078EF9EE}">
      <dgm:prSet custT="1"/>
      <dgm:spPr/>
      <dgm:t>
        <a:bodyPr/>
        <a:lstStyle/>
        <a:p>
          <a:pPr rtl="0"/>
          <a:r>
            <a:rPr lang="tr-TR" sz="1800" dirty="0" smtClean="0"/>
            <a:t>Sürekli gözden geçirilmesi ve geliştirilmesi gerekir.</a:t>
          </a:r>
          <a:endParaRPr lang="tr-TR" sz="1800" dirty="0"/>
        </a:p>
      </dgm:t>
    </dgm:pt>
    <dgm:pt modelId="{2B35E61B-FDAF-46E6-8258-8246904C5136}" type="parTrans" cxnId="{55356681-9B3B-450E-90C9-80706657DDD8}">
      <dgm:prSet/>
      <dgm:spPr/>
      <dgm:t>
        <a:bodyPr/>
        <a:lstStyle/>
        <a:p>
          <a:endParaRPr lang="tr-TR"/>
        </a:p>
      </dgm:t>
    </dgm:pt>
    <dgm:pt modelId="{EA2AA0DF-626B-48E9-AC62-4C62366B1A37}" type="sibTrans" cxnId="{55356681-9B3B-450E-90C9-80706657DDD8}">
      <dgm:prSet/>
      <dgm:spPr/>
      <dgm:t>
        <a:bodyPr/>
        <a:lstStyle/>
        <a:p>
          <a:endParaRPr lang="tr-TR"/>
        </a:p>
      </dgm:t>
    </dgm:pt>
    <dgm:pt modelId="{20201F73-291A-4234-81F0-0E5EEC8445F2}">
      <dgm:prSet custT="1"/>
      <dgm:spPr/>
      <dgm:t>
        <a:bodyPr/>
        <a:lstStyle/>
        <a:p>
          <a:pPr rtl="0"/>
          <a:r>
            <a:rPr lang="tr-TR" sz="1800" dirty="0" smtClean="0"/>
            <a:t>Sadece ön mali kontrol değildir</a:t>
          </a:r>
          <a:r>
            <a:rPr lang="tr-TR" sz="1600" dirty="0" smtClean="0"/>
            <a:t>.</a:t>
          </a:r>
          <a:endParaRPr lang="tr-TR" sz="1600" dirty="0"/>
        </a:p>
      </dgm:t>
    </dgm:pt>
    <dgm:pt modelId="{0D7386DD-32E5-4BBF-BE43-2B875D1B59EC}" type="parTrans" cxnId="{2A50E279-15F0-48C6-9821-5E2ADF999EB4}">
      <dgm:prSet/>
      <dgm:spPr/>
      <dgm:t>
        <a:bodyPr/>
        <a:lstStyle/>
        <a:p>
          <a:endParaRPr lang="tr-TR"/>
        </a:p>
      </dgm:t>
    </dgm:pt>
    <dgm:pt modelId="{E3D1446A-E86A-47F1-BE95-83A9C63197AC}" type="sibTrans" cxnId="{2A50E279-15F0-48C6-9821-5E2ADF999EB4}">
      <dgm:prSet/>
      <dgm:spPr/>
      <dgm:t>
        <a:bodyPr/>
        <a:lstStyle/>
        <a:p>
          <a:endParaRPr lang="tr-TR"/>
        </a:p>
      </dgm:t>
    </dgm:pt>
    <dgm:pt modelId="{134FD7F6-2B24-4D64-B3A7-313AE64E28E5}">
      <dgm:prSet/>
      <dgm:spPr/>
      <dgm:t>
        <a:bodyPr/>
        <a:lstStyle/>
        <a:p>
          <a:pPr rtl="0"/>
          <a:r>
            <a:rPr lang="tr-TR" smtClean="0"/>
            <a:t>İç denetim değildir.</a:t>
          </a:r>
          <a:endParaRPr lang="tr-TR"/>
        </a:p>
      </dgm:t>
    </dgm:pt>
    <dgm:pt modelId="{94E96A57-214C-4598-8DA2-2380E42AD31E}" type="parTrans" cxnId="{9F1C84DC-5B3D-41FF-9975-4AF4BCDEC47B}">
      <dgm:prSet/>
      <dgm:spPr/>
      <dgm:t>
        <a:bodyPr/>
        <a:lstStyle/>
        <a:p>
          <a:endParaRPr lang="tr-TR"/>
        </a:p>
      </dgm:t>
    </dgm:pt>
    <dgm:pt modelId="{C8C59F68-D672-45B2-A699-8575C5EEA4D0}" type="sibTrans" cxnId="{9F1C84DC-5B3D-41FF-9975-4AF4BCDEC47B}">
      <dgm:prSet/>
      <dgm:spPr/>
      <dgm:t>
        <a:bodyPr/>
        <a:lstStyle/>
        <a:p>
          <a:endParaRPr lang="tr-TR"/>
        </a:p>
      </dgm:t>
    </dgm:pt>
    <dgm:pt modelId="{A3047C18-8152-4C88-8746-8CBC53ACB2A2}" type="pres">
      <dgm:prSet presAssocID="{390463DB-0EAA-4A07-8996-21BAB0EFA3DF}" presName="compositeShape" presStyleCnt="0">
        <dgm:presLayoutVars>
          <dgm:dir/>
          <dgm:resizeHandles/>
        </dgm:presLayoutVars>
      </dgm:prSet>
      <dgm:spPr/>
      <dgm:t>
        <a:bodyPr/>
        <a:lstStyle/>
        <a:p>
          <a:endParaRPr lang="tr-TR"/>
        </a:p>
      </dgm:t>
    </dgm:pt>
    <dgm:pt modelId="{E6411032-638F-4773-A2A5-E74FE96D5E91}" type="pres">
      <dgm:prSet presAssocID="{390463DB-0EAA-4A07-8996-21BAB0EFA3DF}" presName="pyramid" presStyleLbl="node1" presStyleIdx="0" presStyleCnt="1"/>
      <dgm:spPr/>
    </dgm:pt>
    <dgm:pt modelId="{EA87D414-74E1-4729-B6C9-DDCC8C5AD1AA}" type="pres">
      <dgm:prSet presAssocID="{390463DB-0EAA-4A07-8996-21BAB0EFA3DF}" presName="theList" presStyleCnt="0"/>
      <dgm:spPr/>
    </dgm:pt>
    <dgm:pt modelId="{6005C507-DF42-496C-9CF9-71DE7AC9BDCA}" type="pres">
      <dgm:prSet presAssocID="{5DAEB321-4790-4679-B23F-617F881DCC36}" presName="aNode" presStyleLbl="fgAcc1" presStyleIdx="0" presStyleCnt="6">
        <dgm:presLayoutVars>
          <dgm:bulletEnabled val="1"/>
        </dgm:presLayoutVars>
      </dgm:prSet>
      <dgm:spPr/>
      <dgm:t>
        <a:bodyPr/>
        <a:lstStyle/>
        <a:p>
          <a:endParaRPr lang="tr-TR"/>
        </a:p>
      </dgm:t>
    </dgm:pt>
    <dgm:pt modelId="{77280373-4D0D-48C5-9A69-CC887A1B05DA}" type="pres">
      <dgm:prSet presAssocID="{5DAEB321-4790-4679-B23F-617F881DCC36}" presName="aSpace" presStyleCnt="0"/>
      <dgm:spPr/>
    </dgm:pt>
    <dgm:pt modelId="{1EABB628-A356-432E-8D01-2E93E19F2605}" type="pres">
      <dgm:prSet presAssocID="{D8DACF47-202D-4949-9212-09C93A258456}" presName="aNode" presStyleLbl="fgAcc1" presStyleIdx="1" presStyleCnt="6" custScaleX="104512" custScaleY="127138">
        <dgm:presLayoutVars>
          <dgm:bulletEnabled val="1"/>
        </dgm:presLayoutVars>
      </dgm:prSet>
      <dgm:spPr/>
      <dgm:t>
        <a:bodyPr/>
        <a:lstStyle/>
        <a:p>
          <a:endParaRPr lang="tr-TR"/>
        </a:p>
      </dgm:t>
    </dgm:pt>
    <dgm:pt modelId="{0AA8A589-3A15-4976-85FC-4A74E35EE144}" type="pres">
      <dgm:prSet presAssocID="{D8DACF47-202D-4949-9212-09C93A258456}" presName="aSpace" presStyleCnt="0"/>
      <dgm:spPr/>
    </dgm:pt>
    <dgm:pt modelId="{54B717EC-8319-4FB2-A2C2-6DE518E3ADE0}" type="pres">
      <dgm:prSet presAssocID="{B0718D8C-7DB5-4DA3-AAFE-5AB18AD61B86}" presName="aNode" presStyleLbl="fgAcc1" presStyleIdx="2" presStyleCnt="6">
        <dgm:presLayoutVars>
          <dgm:bulletEnabled val="1"/>
        </dgm:presLayoutVars>
      </dgm:prSet>
      <dgm:spPr/>
      <dgm:t>
        <a:bodyPr/>
        <a:lstStyle/>
        <a:p>
          <a:endParaRPr lang="tr-TR"/>
        </a:p>
      </dgm:t>
    </dgm:pt>
    <dgm:pt modelId="{A198E26C-0383-47AC-9C99-50ABE18301D0}" type="pres">
      <dgm:prSet presAssocID="{B0718D8C-7DB5-4DA3-AAFE-5AB18AD61B86}" presName="aSpace" presStyleCnt="0"/>
      <dgm:spPr/>
    </dgm:pt>
    <dgm:pt modelId="{6C8F6A03-87D7-4D13-A77B-E14E6F857BD2}" type="pres">
      <dgm:prSet presAssocID="{17D9C37D-F08D-468B-ABA0-7ED1078EF9EE}" presName="aNode" presStyleLbl="fgAcc1" presStyleIdx="3" presStyleCnt="6">
        <dgm:presLayoutVars>
          <dgm:bulletEnabled val="1"/>
        </dgm:presLayoutVars>
      </dgm:prSet>
      <dgm:spPr/>
      <dgm:t>
        <a:bodyPr/>
        <a:lstStyle/>
        <a:p>
          <a:endParaRPr lang="tr-TR"/>
        </a:p>
      </dgm:t>
    </dgm:pt>
    <dgm:pt modelId="{56238743-4576-46A0-B4FD-915DF9C4742B}" type="pres">
      <dgm:prSet presAssocID="{17D9C37D-F08D-468B-ABA0-7ED1078EF9EE}" presName="aSpace" presStyleCnt="0"/>
      <dgm:spPr/>
    </dgm:pt>
    <dgm:pt modelId="{C5775ED3-BEAA-46E5-BBB5-FE6F0D3FBAB6}" type="pres">
      <dgm:prSet presAssocID="{20201F73-291A-4234-81F0-0E5EEC8445F2}" presName="aNode" presStyleLbl="fgAcc1" presStyleIdx="4" presStyleCnt="6">
        <dgm:presLayoutVars>
          <dgm:bulletEnabled val="1"/>
        </dgm:presLayoutVars>
      </dgm:prSet>
      <dgm:spPr/>
      <dgm:t>
        <a:bodyPr/>
        <a:lstStyle/>
        <a:p>
          <a:endParaRPr lang="tr-TR"/>
        </a:p>
      </dgm:t>
    </dgm:pt>
    <dgm:pt modelId="{084D83A9-968E-406C-964D-884C0C2A2B49}" type="pres">
      <dgm:prSet presAssocID="{20201F73-291A-4234-81F0-0E5EEC8445F2}" presName="aSpace" presStyleCnt="0"/>
      <dgm:spPr/>
    </dgm:pt>
    <dgm:pt modelId="{BCA76B29-5F9D-4DE3-9A57-E17201BE34AA}" type="pres">
      <dgm:prSet presAssocID="{134FD7F6-2B24-4D64-B3A7-313AE64E28E5}" presName="aNode" presStyleLbl="fgAcc1" presStyleIdx="5" presStyleCnt="6">
        <dgm:presLayoutVars>
          <dgm:bulletEnabled val="1"/>
        </dgm:presLayoutVars>
      </dgm:prSet>
      <dgm:spPr/>
      <dgm:t>
        <a:bodyPr/>
        <a:lstStyle/>
        <a:p>
          <a:endParaRPr lang="tr-TR"/>
        </a:p>
      </dgm:t>
    </dgm:pt>
    <dgm:pt modelId="{9A3D8215-6F01-4B8A-88F4-F355E0978D4D}" type="pres">
      <dgm:prSet presAssocID="{134FD7F6-2B24-4D64-B3A7-313AE64E28E5}" presName="aSpace" presStyleCnt="0"/>
      <dgm:spPr/>
    </dgm:pt>
  </dgm:ptLst>
  <dgm:cxnLst>
    <dgm:cxn modelId="{9F1C84DC-5B3D-41FF-9975-4AF4BCDEC47B}" srcId="{390463DB-0EAA-4A07-8996-21BAB0EFA3DF}" destId="{134FD7F6-2B24-4D64-B3A7-313AE64E28E5}" srcOrd="5" destOrd="0" parTransId="{94E96A57-214C-4598-8DA2-2380E42AD31E}" sibTransId="{C8C59F68-D672-45B2-A699-8575C5EEA4D0}"/>
    <dgm:cxn modelId="{3963709C-AEE8-4817-99F3-0F23EBD7643B}" type="presOf" srcId="{20201F73-291A-4234-81F0-0E5EEC8445F2}" destId="{C5775ED3-BEAA-46E5-BBB5-FE6F0D3FBAB6}" srcOrd="0" destOrd="0" presId="urn:microsoft.com/office/officeart/2005/8/layout/pyramid2"/>
    <dgm:cxn modelId="{59EA06B4-8B38-4CA4-A6C1-41429E4791CE}" type="presOf" srcId="{134FD7F6-2B24-4D64-B3A7-313AE64E28E5}" destId="{BCA76B29-5F9D-4DE3-9A57-E17201BE34AA}" srcOrd="0" destOrd="0" presId="urn:microsoft.com/office/officeart/2005/8/layout/pyramid2"/>
    <dgm:cxn modelId="{02D46F04-066E-4BB1-836C-44431810E48F}" srcId="{390463DB-0EAA-4A07-8996-21BAB0EFA3DF}" destId="{D8DACF47-202D-4949-9212-09C93A258456}" srcOrd="1" destOrd="0" parTransId="{E8C631B7-6976-4FE4-8247-46F7FDCDFFB1}" sibTransId="{54777DC1-10DD-48CD-96B2-96FBFE8F2D40}"/>
    <dgm:cxn modelId="{27B95B44-3D58-4F12-BA25-62ADEBA83867}" srcId="{390463DB-0EAA-4A07-8996-21BAB0EFA3DF}" destId="{B0718D8C-7DB5-4DA3-AAFE-5AB18AD61B86}" srcOrd="2" destOrd="0" parTransId="{603B7AEE-8D8B-4AB6-9D31-5F464372136B}" sibTransId="{1C8383A6-1CBC-4275-B7CB-4EE9FAE50D12}"/>
    <dgm:cxn modelId="{661521FD-D3BF-417D-938C-DBFDD2FF48E1}" type="presOf" srcId="{5DAEB321-4790-4679-B23F-617F881DCC36}" destId="{6005C507-DF42-496C-9CF9-71DE7AC9BDCA}" srcOrd="0" destOrd="0" presId="urn:microsoft.com/office/officeart/2005/8/layout/pyramid2"/>
    <dgm:cxn modelId="{55356681-9B3B-450E-90C9-80706657DDD8}" srcId="{390463DB-0EAA-4A07-8996-21BAB0EFA3DF}" destId="{17D9C37D-F08D-468B-ABA0-7ED1078EF9EE}" srcOrd="3" destOrd="0" parTransId="{2B35E61B-FDAF-46E6-8258-8246904C5136}" sibTransId="{EA2AA0DF-626B-48E9-AC62-4C62366B1A37}"/>
    <dgm:cxn modelId="{8031FD99-4A1D-45FA-A2E7-D05C9E642360}" srcId="{390463DB-0EAA-4A07-8996-21BAB0EFA3DF}" destId="{5DAEB321-4790-4679-B23F-617F881DCC36}" srcOrd="0" destOrd="0" parTransId="{92CFF166-0B6E-4929-9091-16C4C5EC7D03}" sibTransId="{7331607A-97BB-4303-80C7-CB016F69F4CE}"/>
    <dgm:cxn modelId="{20154AAE-3B52-49F5-8428-D3D50226D3E3}" type="presOf" srcId="{B0718D8C-7DB5-4DA3-AAFE-5AB18AD61B86}" destId="{54B717EC-8319-4FB2-A2C2-6DE518E3ADE0}" srcOrd="0" destOrd="0" presId="urn:microsoft.com/office/officeart/2005/8/layout/pyramid2"/>
    <dgm:cxn modelId="{50BC178F-73DD-4FF2-8189-78672703A9B7}" type="presOf" srcId="{D8DACF47-202D-4949-9212-09C93A258456}" destId="{1EABB628-A356-432E-8D01-2E93E19F2605}" srcOrd="0" destOrd="0" presId="urn:microsoft.com/office/officeart/2005/8/layout/pyramid2"/>
    <dgm:cxn modelId="{30D8BF1B-8067-4140-A78E-AA06E0C28EBA}" type="presOf" srcId="{390463DB-0EAA-4A07-8996-21BAB0EFA3DF}" destId="{A3047C18-8152-4C88-8746-8CBC53ACB2A2}" srcOrd="0" destOrd="0" presId="urn:microsoft.com/office/officeart/2005/8/layout/pyramid2"/>
    <dgm:cxn modelId="{2A50E279-15F0-48C6-9821-5E2ADF999EB4}" srcId="{390463DB-0EAA-4A07-8996-21BAB0EFA3DF}" destId="{20201F73-291A-4234-81F0-0E5EEC8445F2}" srcOrd="4" destOrd="0" parTransId="{0D7386DD-32E5-4BBF-BE43-2B875D1B59EC}" sibTransId="{E3D1446A-E86A-47F1-BE95-83A9C63197AC}"/>
    <dgm:cxn modelId="{FB70204A-45FE-4FC6-A863-DFBE3DF078F2}" type="presOf" srcId="{17D9C37D-F08D-468B-ABA0-7ED1078EF9EE}" destId="{6C8F6A03-87D7-4D13-A77B-E14E6F857BD2}" srcOrd="0" destOrd="0" presId="urn:microsoft.com/office/officeart/2005/8/layout/pyramid2"/>
    <dgm:cxn modelId="{703DA67F-C4B5-4EFE-8A42-533D63EE4ED9}" type="presParOf" srcId="{A3047C18-8152-4C88-8746-8CBC53ACB2A2}" destId="{E6411032-638F-4773-A2A5-E74FE96D5E91}" srcOrd="0" destOrd="0" presId="urn:microsoft.com/office/officeart/2005/8/layout/pyramid2"/>
    <dgm:cxn modelId="{5E58E23E-061A-4845-BDDE-93BE6588C34F}" type="presParOf" srcId="{A3047C18-8152-4C88-8746-8CBC53ACB2A2}" destId="{EA87D414-74E1-4729-B6C9-DDCC8C5AD1AA}" srcOrd="1" destOrd="0" presId="urn:microsoft.com/office/officeart/2005/8/layout/pyramid2"/>
    <dgm:cxn modelId="{310E1835-6C49-4605-ADC3-0C07E5650B7B}" type="presParOf" srcId="{EA87D414-74E1-4729-B6C9-DDCC8C5AD1AA}" destId="{6005C507-DF42-496C-9CF9-71DE7AC9BDCA}" srcOrd="0" destOrd="0" presId="urn:microsoft.com/office/officeart/2005/8/layout/pyramid2"/>
    <dgm:cxn modelId="{3B4DF09C-2D50-4F38-AD00-EEAA7B26363A}" type="presParOf" srcId="{EA87D414-74E1-4729-B6C9-DDCC8C5AD1AA}" destId="{77280373-4D0D-48C5-9A69-CC887A1B05DA}" srcOrd="1" destOrd="0" presId="urn:microsoft.com/office/officeart/2005/8/layout/pyramid2"/>
    <dgm:cxn modelId="{17F9BC19-7573-44E9-B715-8179B39EC59A}" type="presParOf" srcId="{EA87D414-74E1-4729-B6C9-DDCC8C5AD1AA}" destId="{1EABB628-A356-432E-8D01-2E93E19F2605}" srcOrd="2" destOrd="0" presId="urn:microsoft.com/office/officeart/2005/8/layout/pyramid2"/>
    <dgm:cxn modelId="{33FBD898-3570-4751-91D7-68126BAC2101}" type="presParOf" srcId="{EA87D414-74E1-4729-B6C9-DDCC8C5AD1AA}" destId="{0AA8A589-3A15-4976-85FC-4A74E35EE144}" srcOrd="3" destOrd="0" presId="urn:microsoft.com/office/officeart/2005/8/layout/pyramid2"/>
    <dgm:cxn modelId="{EDCC3AE8-52AE-4C23-B538-1F947A2FA935}" type="presParOf" srcId="{EA87D414-74E1-4729-B6C9-DDCC8C5AD1AA}" destId="{54B717EC-8319-4FB2-A2C2-6DE518E3ADE0}" srcOrd="4" destOrd="0" presId="urn:microsoft.com/office/officeart/2005/8/layout/pyramid2"/>
    <dgm:cxn modelId="{CF5434F6-7F71-4752-87C6-EEF22D9A3A8E}" type="presParOf" srcId="{EA87D414-74E1-4729-B6C9-DDCC8C5AD1AA}" destId="{A198E26C-0383-47AC-9C99-50ABE18301D0}" srcOrd="5" destOrd="0" presId="urn:microsoft.com/office/officeart/2005/8/layout/pyramid2"/>
    <dgm:cxn modelId="{2F6659EF-C73D-4512-ABD5-B0041727412E}" type="presParOf" srcId="{EA87D414-74E1-4729-B6C9-DDCC8C5AD1AA}" destId="{6C8F6A03-87D7-4D13-A77B-E14E6F857BD2}" srcOrd="6" destOrd="0" presId="urn:microsoft.com/office/officeart/2005/8/layout/pyramid2"/>
    <dgm:cxn modelId="{8DE229B9-EB07-4BD9-9FE7-44DA41E1B82D}" type="presParOf" srcId="{EA87D414-74E1-4729-B6C9-DDCC8C5AD1AA}" destId="{56238743-4576-46A0-B4FD-915DF9C4742B}" srcOrd="7" destOrd="0" presId="urn:microsoft.com/office/officeart/2005/8/layout/pyramid2"/>
    <dgm:cxn modelId="{DA67C18F-55CF-49EF-B244-3BD50498BED8}" type="presParOf" srcId="{EA87D414-74E1-4729-B6C9-DDCC8C5AD1AA}" destId="{C5775ED3-BEAA-46E5-BBB5-FE6F0D3FBAB6}" srcOrd="8" destOrd="0" presId="urn:microsoft.com/office/officeart/2005/8/layout/pyramid2"/>
    <dgm:cxn modelId="{2E353C24-E942-4152-99F6-95D968FB435D}" type="presParOf" srcId="{EA87D414-74E1-4729-B6C9-DDCC8C5AD1AA}" destId="{084D83A9-968E-406C-964D-884C0C2A2B49}" srcOrd="9" destOrd="0" presId="urn:microsoft.com/office/officeart/2005/8/layout/pyramid2"/>
    <dgm:cxn modelId="{2801B54E-4B4E-4042-8396-7E1CA4350557}" type="presParOf" srcId="{EA87D414-74E1-4729-B6C9-DDCC8C5AD1AA}" destId="{BCA76B29-5F9D-4DE3-9A57-E17201BE34AA}" srcOrd="10" destOrd="0" presId="urn:microsoft.com/office/officeart/2005/8/layout/pyramid2"/>
    <dgm:cxn modelId="{07E6D76B-D728-4912-81BD-1547CE507F9F}" type="presParOf" srcId="{EA87D414-74E1-4729-B6C9-DDCC8C5AD1AA}" destId="{9A3D8215-6F01-4B8A-88F4-F355E0978D4D}"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7C22B4-93FC-4F43-8429-82F3E7D4BC02}" type="doc">
      <dgm:prSet loTypeId="urn:microsoft.com/office/officeart/2005/8/layout/hList6" loCatId="list" qsTypeId="urn:microsoft.com/office/officeart/2005/8/quickstyle/3d2#1" qsCatId="3D" csTypeId="urn:microsoft.com/office/officeart/2005/8/colors/colorful3" csCatId="colorful" phldr="1"/>
      <dgm:spPr/>
      <dgm:t>
        <a:bodyPr/>
        <a:lstStyle/>
        <a:p>
          <a:endParaRPr lang="tr-TR"/>
        </a:p>
      </dgm:t>
    </dgm:pt>
    <dgm:pt modelId="{8E1CE638-5B24-4834-A105-35857D71B9C4}">
      <dgm:prSet/>
      <dgm:spPr/>
      <dgm:t>
        <a:bodyPr/>
        <a:lstStyle/>
        <a:p>
          <a:pPr rtl="0"/>
          <a:r>
            <a:rPr lang="tr-TR" b="1" dirty="0" smtClean="0">
              <a:solidFill>
                <a:schemeClr val="tx1"/>
              </a:solidFill>
            </a:rPr>
            <a:t>ÜST YÖNETİCİ</a:t>
          </a:r>
        </a:p>
        <a:p>
          <a:pPr rtl="0"/>
          <a:r>
            <a:rPr lang="tr-TR" b="1" dirty="0" smtClean="0"/>
            <a:t> ( kurulması, işleyişi ve gözetilmesi)</a:t>
          </a:r>
          <a:endParaRPr lang="tr-TR" b="1" dirty="0"/>
        </a:p>
      </dgm:t>
    </dgm:pt>
    <dgm:pt modelId="{02CE5B35-6E20-4436-BFAE-1A346F1D2DA9}" type="parTrans" cxnId="{E1AB0D75-7947-48A8-91D7-BA86872D3343}">
      <dgm:prSet/>
      <dgm:spPr/>
      <dgm:t>
        <a:bodyPr/>
        <a:lstStyle/>
        <a:p>
          <a:endParaRPr lang="tr-TR"/>
        </a:p>
      </dgm:t>
    </dgm:pt>
    <dgm:pt modelId="{BB9BBD76-DE0B-4D40-9ADF-DB4A1E4657E9}" type="sibTrans" cxnId="{E1AB0D75-7947-48A8-91D7-BA86872D3343}">
      <dgm:prSet/>
      <dgm:spPr/>
      <dgm:t>
        <a:bodyPr/>
        <a:lstStyle/>
        <a:p>
          <a:endParaRPr lang="tr-TR"/>
        </a:p>
      </dgm:t>
    </dgm:pt>
    <dgm:pt modelId="{81E933D3-8470-4561-B0DD-6DFF880F1BD2}">
      <dgm:prSet custT="1"/>
      <dgm:spPr/>
      <dgm:t>
        <a:bodyPr/>
        <a:lstStyle/>
        <a:p>
          <a:pPr rtl="0"/>
          <a:r>
            <a:rPr lang="tr-TR" sz="2800" b="1" dirty="0" smtClean="0">
              <a:solidFill>
                <a:schemeClr val="tx1"/>
              </a:solidFill>
            </a:rPr>
            <a:t>HARCAMA BİRİMLERİ</a:t>
          </a:r>
        </a:p>
        <a:p>
          <a:pPr rtl="0"/>
          <a:r>
            <a:rPr lang="tr-TR" sz="2100" dirty="0" smtClean="0"/>
            <a:t> (görev ve yetki alanları çerçevesinde karar ve işlemlerin iç kontrol çerçevesinde işleyişi)</a:t>
          </a:r>
          <a:endParaRPr lang="tr-TR" sz="2100" dirty="0"/>
        </a:p>
      </dgm:t>
    </dgm:pt>
    <dgm:pt modelId="{6D54EFD2-2B19-47A8-959A-E732981ECF54}" type="parTrans" cxnId="{7346635D-9E19-4E9F-A3A8-BFC05E4BE4AF}">
      <dgm:prSet/>
      <dgm:spPr/>
      <dgm:t>
        <a:bodyPr/>
        <a:lstStyle/>
        <a:p>
          <a:endParaRPr lang="tr-TR"/>
        </a:p>
      </dgm:t>
    </dgm:pt>
    <dgm:pt modelId="{530ACFC6-B601-4CD0-A417-6099732B792F}" type="sibTrans" cxnId="{7346635D-9E19-4E9F-A3A8-BFC05E4BE4AF}">
      <dgm:prSet/>
      <dgm:spPr/>
      <dgm:t>
        <a:bodyPr/>
        <a:lstStyle/>
        <a:p>
          <a:endParaRPr lang="tr-TR"/>
        </a:p>
      </dgm:t>
    </dgm:pt>
    <dgm:pt modelId="{46482C5E-3C8A-4D22-A51E-D33AFF624303}">
      <dgm:prSet/>
      <dgm:spPr/>
      <dgm:t>
        <a:bodyPr/>
        <a:lstStyle/>
        <a:p>
          <a:pPr rtl="0"/>
          <a:r>
            <a:rPr lang="tr-TR" b="1" dirty="0" smtClean="0">
              <a:solidFill>
                <a:schemeClr val="tx1"/>
              </a:solidFill>
            </a:rPr>
            <a:t>SGB</a:t>
          </a:r>
        </a:p>
        <a:p>
          <a:pPr rtl="0"/>
          <a:r>
            <a:rPr lang="tr-TR" b="1" dirty="0" smtClean="0">
              <a:solidFill>
                <a:schemeClr val="tx1"/>
              </a:solidFill>
            </a:rPr>
            <a:t> </a:t>
          </a:r>
          <a:r>
            <a:rPr lang="tr-TR" dirty="0" smtClean="0"/>
            <a:t>(sistemin kurulması,standartların </a:t>
          </a:r>
          <a:r>
            <a:rPr lang="tr-TR" dirty="0" err="1" smtClean="0"/>
            <a:t>uyg</a:t>
          </a:r>
          <a:r>
            <a:rPr lang="tr-TR" dirty="0" smtClean="0"/>
            <a:t>. koordinasyon )</a:t>
          </a:r>
          <a:endParaRPr lang="tr-TR" dirty="0"/>
        </a:p>
      </dgm:t>
    </dgm:pt>
    <dgm:pt modelId="{A777BEF3-2B2A-49D2-A1A7-FB104F994C3E}" type="parTrans" cxnId="{906187A0-1D0D-4270-9EB1-3EEC4D679E14}">
      <dgm:prSet/>
      <dgm:spPr/>
      <dgm:t>
        <a:bodyPr/>
        <a:lstStyle/>
        <a:p>
          <a:endParaRPr lang="tr-TR"/>
        </a:p>
      </dgm:t>
    </dgm:pt>
    <dgm:pt modelId="{CA4D379C-AEE1-4250-810A-36382E582B1F}" type="sibTrans" cxnId="{906187A0-1D0D-4270-9EB1-3EEC4D679E14}">
      <dgm:prSet/>
      <dgm:spPr/>
      <dgm:t>
        <a:bodyPr/>
        <a:lstStyle/>
        <a:p>
          <a:endParaRPr lang="tr-TR"/>
        </a:p>
      </dgm:t>
    </dgm:pt>
    <dgm:pt modelId="{93966E3C-08C7-42BA-A515-007940F7B7A9}">
      <dgm:prSet/>
      <dgm:spPr/>
      <dgm:t>
        <a:bodyPr/>
        <a:lstStyle/>
        <a:p>
          <a:pPr rtl="0"/>
          <a:r>
            <a:rPr lang="tr-TR" b="1" dirty="0" smtClean="0">
              <a:solidFill>
                <a:schemeClr val="tx1"/>
              </a:solidFill>
            </a:rPr>
            <a:t>İÇ DENETİM </a:t>
          </a:r>
          <a:r>
            <a:rPr lang="tr-TR" dirty="0" smtClean="0"/>
            <a:t>(sistemin etkinliğini raporlama)</a:t>
          </a:r>
          <a:endParaRPr lang="tr-TR" dirty="0"/>
        </a:p>
      </dgm:t>
    </dgm:pt>
    <dgm:pt modelId="{259BFE0A-D2C3-4D80-A5C5-4E01A857212E}" type="parTrans" cxnId="{41EE0412-25FF-4EE0-A677-6F21D3C931C8}">
      <dgm:prSet/>
      <dgm:spPr/>
      <dgm:t>
        <a:bodyPr/>
        <a:lstStyle/>
        <a:p>
          <a:endParaRPr lang="tr-TR"/>
        </a:p>
      </dgm:t>
    </dgm:pt>
    <dgm:pt modelId="{291BE7D1-45EE-4497-9AA4-E66506646513}" type="sibTrans" cxnId="{41EE0412-25FF-4EE0-A677-6F21D3C931C8}">
      <dgm:prSet/>
      <dgm:spPr/>
      <dgm:t>
        <a:bodyPr/>
        <a:lstStyle/>
        <a:p>
          <a:endParaRPr lang="tr-TR"/>
        </a:p>
      </dgm:t>
    </dgm:pt>
    <dgm:pt modelId="{18CE2469-B91C-4FFE-A243-EB9BFDFD3B88}" type="pres">
      <dgm:prSet presAssocID="{597C22B4-93FC-4F43-8429-82F3E7D4BC02}" presName="Name0" presStyleCnt="0">
        <dgm:presLayoutVars>
          <dgm:dir/>
          <dgm:resizeHandles val="exact"/>
        </dgm:presLayoutVars>
      </dgm:prSet>
      <dgm:spPr/>
      <dgm:t>
        <a:bodyPr/>
        <a:lstStyle/>
        <a:p>
          <a:endParaRPr lang="tr-TR"/>
        </a:p>
      </dgm:t>
    </dgm:pt>
    <dgm:pt modelId="{0343A8DD-179B-4332-BA66-592D57BBCA2F}" type="pres">
      <dgm:prSet presAssocID="{8E1CE638-5B24-4834-A105-35857D71B9C4}" presName="node" presStyleLbl="node1" presStyleIdx="0" presStyleCnt="4">
        <dgm:presLayoutVars>
          <dgm:bulletEnabled val="1"/>
        </dgm:presLayoutVars>
      </dgm:prSet>
      <dgm:spPr/>
      <dgm:t>
        <a:bodyPr/>
        <a:lstStyle/>
        <a:p>
          <a:endParaRPr lang="tr-TR"/>
        </a:p>
      </dgm:t>
    </dgm:pt>
    <dgm:pt modelId="{2CD20D8C-EDC7-4A28-907C-C6D1204BB017}" type="pres">
      <dgm:prSet presAssocID="{BB9BBD76-DE0B-4D40-9ADF-DB4A1E4657E9}" presName="sibTrans" presStyleCnt="0"/>
      <dgm:spPr/>
    </dgm:pt>
    <dgm:pt modelId="{6AE07A60-0B27-4FD3-A57D-4E1BCC6207E8}" type="pres">
      <dgm:prSet presAssocID="{81E933D3-8470-4561-B0DD-6DFF880F1BD2}" presName="node" presStyleLbl="node1" presStyleIdx="1" presStyleCnt="4">
        <dgm:presLayoutVars>
          <dgm:bulletEnabled val="1"/>
        </dgm:presLayoutVars>
      </dgm:prSet>
      <dgm:spPr/>
      <dgm:t>
        <a:bodyPr/>
        <a:lstStyle/>
        <a:p>
          <a:endParaRPr lang="tr-TR"/>
        </a:p>
      </dgm:t>
    </dgm:pt>
    <dgm:pt modelId="{8A80268D-BDC1-4546-9C6A-F9BB2599BD61}" type="pres">
      <dgm:prSet presAssocID="{530ACFC6-B601-4CD0-A417-6099732B792F}" presName="sibTrans" presStyleCnt="0"/>
      <dgm:spPr/>
    </dgm:pt>
    <dgm:pt modelId="{1C31A6A2-70B6-4F15-AFED-39CAC51DBCCB}" type="pres">
      <dgm:prSet presAssocID="{46482C5E-3C8A-4D22-A51E-D33AFF624303}" presName="node" presStyleLbl="node1" presStyleIdx="2" presStyleCnt="4" custScaleX="104394">
        <dgm:presLayoutVars>
          <dgm:bulletEnabled val="1"/>
        </dgm:presLayoutVars>
      </dgm:prSet>
      <dgm:spPr/>
      <dgm:t>
        <a:bodyPr/>
        <a:lstStyle/>
        <a:p>
          <a:endParaRPr lang="tr-TR"/>
        </a:p>
      </dgm:t>
    </dgm:pt>
    <dgm:pt modelId="{41DE03CE-DF0A-428F-ADD3-50B085957654}" type="pres">
      <dgm:prSet presAssocID="{CA4D379C-AEE1-4250-810A-36382E582B1F}" presName="sibTrans" presStyleCnt="0"/>
      <dgm:spPr/>
    </dgm:pt>
    <dgm:pt modelId="{6F023282-C1EC-43A3-AF1B-29F7D7EBD32F}" type="pres">
      <dgm:prSet presAssocID="{93966E3C-08C7-42BA-A515-007940F7B7A9}" presName="node" presStyleLbl="node1" presStyleIdx="3" presStyleCnt="4">
        <dgm:presLayoutVars>
          <dgm:bulletEnabled val="1"/>
        </dgm:presLayoutVars>
      </dgm:prSet>
      <dgm:spPr/>
      <dgm:t>
        <a:bodyPr/>
        <a:lstStyle/>
        <a:p>
          <a:endParaRPr lang="tr-TR"/>
        </a:p>
      </dgm:t>
    </dgm:pt>
  </dgm:ptLst>
  <dgm:cxnLst>
    <dgm:cxn modelId="{906187A0-1D0D-4270-9EB1-3EEC4D679E14}" srcId="{597C22B4-93FC-4F43-8429-82F3E7D4BC02}" destId="{46482C5E-3C8A-4D22-A51E-D33AFF624303}" srcOrd="2" destOrd="0" parTransId="{A777BEF3-2B2A-49D2-A1A7-FB104F994C3E}" sibTransId="{CA4D379C-AEE1-4250-810A-36382E582B1F}"/>
    <dgm:cxn modelId="{E1AB0D75-7947-48A8-91D7-BA86872D3343}" srcId="{597C22B4-93FC-4F43-8429-82F3E7D4BC02}" destId="{8E1CE638-5B24-4834-A105-35857D71B9C4}" srcOrd="0" destOrd="0" parTransId="{02CE5B35-6E20-4436-BFAE-1A346F1D2DA9}" sibTransId="{BB9BBD76-DE0B-4D40-9ADF-DB4A1E4657E9}"/>
    <dgm:cxn modelId="{60EE2C2F-4106-4055-8960-BA2881317078}" type="presOf" srcId="{81E933D3-8470-4561-B0DD-6DFF880F1BD2}" destId="{6AE07A60-0B27-4FD3-A57D-4E1BCC6207E8}" srcOrd="0" destOrd="0" presId="urn:microsoft.com/office/officeart/2005/8/layout/hList6"/>
    <dgm:cxn modelId="{5EE70920-B943-43FB-AE98-D29B55594EB4}" type="presOf" srcId="{93966E3C-08C7-42BA-A515-007940F7B7A9}" destId="{6F023282-C1EC-43A3-AF1B-29F7D7EBD32F}" srcOrd="0" destOrd="0" presId="urn:microsoft.com/office/officeart/2005/8/layout/hList6"/>
    <dgm:cxn modelId="{9F0BDF8C-6007-4FEB-A084-D9E05FF0B90A}" type="presOf" srcId="{8E1CE638-5B24-4834-A105-35857D71B9C4}" destId="{0343A8DD-179B-4332-BA66-592D57BBCA2F}" srcOrd="0" destOrd="0" presId="urn:microsoft.com/office/officeart/2005/8/layout/hList6"/>
    <dgm:cxn modelId="{59CBE6C7-F2DC-42C1-93F3-AE244B677649}" type="presOf" srcId="{46482C5E-3C8A-4D22-A51E-D33AFF624303}" destId="{1C31A6A2-70B6-4F15-AFED-39CAC51DBCCB}" srcOrd="0" destOrd="0" presId="urn:microsoft.com/office/officeart/2005/8/layout/hList6"/>
    <dgm:cxn modelId="{7346635D-9E19-4E9F-A3A8-BFC05E4BE4AF}" srcId="{597C22B4-93FC-4F43-8429-82F3E7D4BC02}" destId="{81E933D3-8470-4561-B0DD-6DFF880F1BD2}" srcOrd="1" destOrd="0" parTransId="{6D54EFD2-2B19-47A8-959A-E732981ECF54}" sibTransId="{530ACFC6-B601-4CD0-A417-6099732B792F}"/>
    <dgm:cxn modelId="{41EE0412-25FF-4EE0-A677-6F21D3C931C8}" srcId="{597C22B4-93FC-4F43-8429-82F3E7D4BC02}" destId="{93966E3C-08C7-42BA-A515-007940F7B7A9}" srcOrd="3" destOrd="0" parTransId="{259BFE0A-D2C3-4D80-A5C5-4E01A857212E}" sibTransId="{291BE7D1-45EE-4497-9AA4-E66506646513}"/>
    <dgm:cxn modelId="{63DBAC2D-027B-4D1E-A4D7-AE08AE7AA9B9}" type="presOf" srcId="{597C22B4-93FC-4F43-8429-82F3E7D4BC02}" destId="{18CE2469-B91C-4FFE-A243-EB9BFDFD3B88}" srcOrd="0" destOrd="0" presId="urn:microsoft.com/office/officeart/2005/8/layout/hList6"/>
    <dgm:cxn modelId="{CE7F43C3-1B1B-4029-93A4-ED05ED2DFAD0}" type="presParOf" srcId="{18CE2469-B91C-4FFE-A243-EB9BFDFD3B88}" destId="{0343A8DD-179B-4332-BA66-592D57BBCA2F}" srcOrd="0" destOrd="0" presId="urn:microsoft.com/office/officeart/2005/8/layout/hList6"/>
    <dgm:cxn modelId="{46D79BE7-245D-497E-895B-B88CEDA800C3}" type="presParOf" srcId="{18CE2469-B91C-4FFE-A243-EB9BFDFD3B88}" destId="{2CD20D8C-EDC7-4A28-907C-C6D1204BB017}" srcOrd="1" destOrd="0" presId="urn:microsoft.com/office/officeart/2005/8/layout/hList6"/>
    <dgm:cxn modelId="{2E4AC037-1EDB-4742-9833-7714019CA3FC}" type="presParOf" srcId="{18CE2469-B91C-4FFE-A243-EB9BFDFD3B88}" destId="{6AE07A60-0B27-4FD3-A57D-4E1BCC6207E8}" srcOrd="2" destOrd="0" presId="urn:microsoft.com/office/officeart/2005/8/layout/hList6"/>
    <dgm:cxn modelId="{5260AD30-F9C1-4AE6-9599-9D400F2574D3}" type="presParOf" srcId="{18CE2469-B91C-4FFE-A243-EB9BFDFD3B88}" destId="{8A80268D-BDC1-4546-9C6A-F9BB2599BD61}" srcOrd="3" destOrd="0" presId="urn:microsoft.com/office/officeart/2005/8/layout/hList6"/>
    <dgm:cxn modelId="{7011CC46-F857-4D81-8251-A774477AD0DC}" type="presParOf" srcId="{18CE2469-B91C-4FFE-A243-EB9BFDFD3B88}" destId="{1C31A6A2-70B6-4F15-AFED-39CAC51DBCCB}" srcOrd="4" destOrd="0" presId="urn:microsoft.com/office/officeart/2005/8/layout/hList6"/>
    <dgm:cxn modelId="{F081D319-85F2-47A1-B73D-7116F038422D}" type="presParOf" srcId="{18CE2469-B91C-4FFE-A243-EB9BFDFD3B88}" destId="{41DE03CE-DF0A-428F-ADD3-50B085957654}" srcOrd="5" destOrd="0" presId="urn:microsoft.com/office/officeart/2005/8/layout/hList6"/>
    <dgm:cxn modelId="{4C2315AF-62AC-4F9C-93E3-C8FFA51E7A49}" type="presParOf" srcId="{18CE2469-B91C-4FFE-A243-EB9BFDFD3B88}" destId="{6F023282-C1EC-43A3-AF1B-29F7D7EBD32F}"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101732-1F4A-40E8-A34A-01637CE72980}" type="doc">
      <dgm:prSet loTypeId="urn:microsoft.com/office/officeart/2005/8/layout/arrow2" loCatId="process" qsTypeId="urn:microsoft.com/office/officeart/2005/8/quickstyle/3d1" qsCatId="3D" csTypeId="urn:microsoft.com/office/officeart/2005/8/colors/colorful4" csCatId="colorful" phldr="1"/>
      <dgm:spPr/>
      <dgm:t>
        <a:bodyPr/>
        <a:lstStyle/>
        <a:p>
          <a:endParaRPr lang="tr-TR"/>
        </a:p>
      </dgm:t>
    </dgm:pt>
    <dgm:pt modelId="{3FED40E9-FF21-49E4-A979-E5600E6D5742}">
      <dgm:prSet/>
      <dgm:spPr/>
      <dgm:t>
        <a:bodyPr/>
        <a:lstStyle/>
        <a:p>
          <a:pPr algn="l" rtl="0"/>
          <a:r>
            <a:rPr lang="tr-TR" b="1" dirty="0" smtClean="0"/>
            <a:t>İç kontrol sisteminin beklenen şekilde işliyor mu?</a:t>
          </a:r>
          <a:endParaRPr lang="tr-TR" dirty="0"/>
        </a:p>
      </dgm:t>
    </dgm:pt>
    <dgm:pt modelId="{5718CC36-F570-427D-992E-16BCA8E8118D}" type="parTrans" cxnId="{4E38AB4D-8D05-44E0-9065-9A2F83B8374A}">
      <dgm:prSet/>
      <dgm:spPr/>
      <dgm:t>
        <a:bodyPr/>
        <a:lstStyle/>
        <a:p>
          <a:endParaRPr lang="tr-TR"/>
        </a:p>
      </dgm:t>
    </dgm:pt>
    <dgm:pt modelId="{B6AFF2FA-EB87-4C56-BEAA-15AEB8B9EA51}" type="sibTrans" cxnId="{4E38AB4D-8D05-44E0-9065-9A2F83B8374A}">
      <dgm:prSet/>
      <dgm:spPr/>
      <dgm:t>
        <a:bodyPr/>
        <a:lstStyle/>
        <a:p>
          <a:endParaRPr lang="tr-TR"/>
        </a:p>
      </dgm:t>
    </dgm:pt>
    <dgm:pt modelId="{8C146842-7334-4F6C-AC3D-B3B69B2A7A1F}">
      <dgm:prSet custT="1"/>
      <dgm:spPr/>
      <dgm:t>
        <a:bodyPr/>
        <a:lstStyle/>
        <a:p>
          <a:pPr rtl="0"/>
          <a:r>
            <a:rPr lang="tr-TR" sz="1600" b="1" dirty="0" smtClean="0"/>
            <a:t>Değişen koşullara uyum sağlanabiliyor mu?</a:t>
          </a:r>
          <a:endParaRPr lang="tr-TR" sz="1600" dirty="0"/>
        </a:p>
      </dgm:t>
    </dgm:pt>
    <dgm:pt modelId="{572447E3-5127-4FA8-BA9A-DFD94F224921}" type="parTrans" cxnId="{D8F17665-7A30-42F8-BD6D-D6ADD0A1D3A6}">
      <dgm:prSet/>
      <dgm:spPr/>
      <dgm:t>
        <a:bodyPr/>
        <a:lstStyle/>
        <a:p>
          <a:endParaRPr lang="tr-TR"/>
        </a:p>
      </dgm:t>
    </dgm:pt>
    <dgm:pt modelId="{500FC871-FB12-4382-B50F-57716D57A3FB}" type="sibTrans" cxnId="{D8F17665-7A30-42F8-BD6D-D6ADD0A1D3A6}">
      <dgm:prSet/>
      <dgm:spPr/>
      <dgm:t>
        <a:bodyPr/>
        <a:lstStyle/>
        <a:p>
          <a:endParaRPr lang="tr-TR"/>
        </a:p>
      </dgm:t>
    </dgm:pt>
    <dgm:pt modelId="{0F05F3C3-8C85-488A-ABC3-F04B92FC1228}">
      <dgm:prSet/>
      <dgm:spPr/>
      <dgm:t>
        <a:bodyPr/>
        <a:lstStyle/>
        <a:p>
          <a:pPr rtl="0"/>
          <a:r>
            <a:rPr lang="tr-TR" b="1" smtClean="0"/>
            <a:t>Sistemdeki zayıf ve aksayan yönler neler?</a:t>
          </a:r>
          <a:endParaRPr lang="tr-TR"/>
        </a:p>
      </dgm:t>
    </dgm:pt>
    <dgm:pt modelId="{3FBF9295-B3FC-4740-9AFC-D612798CA9EA}" type="parTrans" cxnId="{C7AE449C-C734-4010-87C9-09B961DC3B2B}">
      <dgm:prSet/>
      <dgm:spPr/>
      <dgm:t>
        <a:bodyPr/>
        <a:lstStyle/>
        <a:p>
          <a:endParaRPr lang="tr-TR"/>
        </a:p>
      </dgm:t>
    </dgm:pt>
    <dgm:pt modelId="{FAECF5D5-6A29-47BC-B0F4-D807DB381796}" type="sibTrans" cxnId="{C7AE449C-C734-4010-87C9-09B961DC3B2B}">
      <dgm:prSet/>
      <dgm:spPr/>
      <dgm:t>
        <a:bodyPr/>
        <a:lstStyle/>
        <a:p>
          <a:endParaRPr lang="tr-TR"/>
        </a:p>
      </dgm:t>
    </dgm:pt>
    <dgm:pt modelId="{388C85EA-B836-414F-8620-805FF5F11CDA}">
      <dgm:prSet/>
      <dgm:spPr/>
      <dgm:t>
        <a:bodyPr/>
        <a:lstStyle/>
        <a:p>
          <a:pPr rtl="0"/>
          <a:r>
            <a:rPr lang="tr-TR" b="1" dirty="0" smtClean="0"/>
            <a:t>Sistemin devamlı surette sağlıklı bir şekilde işlemesini sağlamaya yönelik alınacak tedbirler neler?</a:t>
          </a:r>
          <a:endParaRPr lang="tr-TR" dirty="0"/>
        </a:p>
      </dgm:t>
    </dgm:pt>
    <dgm:pt modelId="{4B62464E-CF6D-4C36-839C-A169ECC4838C}" type="parTrans" cxnId="{DCCF592A-9500-4FB9-A8E7-EB20155A2975}">
      <dgm:prSet/>
      <dgm:spPr/>
      <dgm:t>
        <a:bodyPr/>
        <a:lstStyle/>
        <a:p>
          <a:endParaRPr lang="tr-TR"/>
        </a:p>
      </dgm:t>
    </dgm:pt>
    <dgm:pt modelId="{3A26C25D-B40C-4C30-B6BA-BA2E39AC18AD}" type="sibTrans" cxnId="{DCCF592A-9500-4FB9-A8E7-EB20155A2975}">
      <dgm:prSet/>
      <dgm:spPr/>
      <dgm:t>
        <a:bodyPr/>
        <a:lstStyle/>
        <a:p>
          <a:endParaRPr lang="tr-TR"/>
        </a:p>
      </dgm:t>
    </dgm:pt>
    <dgm:pt modelId="{091EE680-E27A-4D7A-A989-598162744267}" type="pres">
      <dgm:prSet presAssocID="{DE101732-1F4A-40E8-A34A-01637CE72980}" presName="arrowDiagram" presStyleCnt="0">
        <dgm:presLayoutVars>
          <dgm:chMax val="5"/>
          <dgm:dir/>
          <dgm:resizeHandles val="exact"/>
        </dgm:presLayoutVars>
      </dgm:prSet>
      <dgm:spPr/>
      <dgm:t>
        <a:bodyPr/>
        <a:lstStyle/>
        <a:p>
          <a:endParaRPr lang="tr-TR"/>
        </a:p>
      </dgm:t>
    </dgm:pt>
    <dgm:pt modelId="{D04C06BA-2C7F-47FD-80E5-BFFEA8A82FD0}" type="pres">
      <dgm:prSet presAssocID="{DE101732-1F4A-40E8-A34A-01637CE72980}" presName="arrow" presStyleLbl="bgShp" presStyleIdx="0" presStyleCnt="1"/>
      <dgm:spPr/>
    </dgm:pt>
    <dgm:pt modelId="{92494145-F82F-4312-8776-7D9ED43CF685}" type="pres">
      <dgm:prSet presAssocID="{DE101732-1F4A-40E8-A34A-01637CE72980}" presName="arrowDiagram4" presStyleCnt="0"/>
      <dgm:spPr/>
    </dgm:pt>
    <dgm:pt modelId="{05E3FE91-9B47-450D-93C5-29B6E8011576}" type="pres">
      <dgm:prSet presAssocID="{3FED40E9-FF21-49E4-A979-E5600E6D5742}" presName="bullet4a" presStyleLbl="node1" presStyleIdx="0" presStyleCnt="4"/>
      <dgm:spPr/>
    </dgm:pt>
    <dgm:pt modelId="{6DA036C1-B4EE-4CC5-863A-F4505E529F3F}" type="pres">
      <dgm:prSet presAssocID="{3FED40E9-FF21-49E4-A979-E5600E6D5742}" presName="textBox4a" presStyleLbl="revTx" presStyleIdx="0" presStyleCnt="4" custScaleX="151313" custScaleY="81108">
        <dgm:presLayoutVars>
          <dgm:bulletEnabled val="1"/>
        </dgm:presLayoutVars>
      </dgm:prSet>
      <dgm:spPr/>
      <dgm:t>
        <a:bodyPr/>
        <a:lstStyle/>
        <a:p>
          <a:endParaRPr lang="tr-TR"/>
        </a:p>
      </dgm:t>
    </dgm:pt>
    <dgm:pt modelId="{8E757FFB-3E25-4007-B688-C19E2371B212}" type="pres">
      <dgm:prSet presAssocID="{8C146842-7334-4F6C-AC3D-B3B69B2A7A1F}" presName="bullet4b" presStyleLbl="node1" presStyleIdx="1" presStyleCnt="4"/>
      <dgm:spPr/>
    </dgm:pt>
    <dgm:pt modelId="{1F15F939-8F80-4C57-8A7A-D33CD811DD5B}" type="pres">
      <dgm:prSet presAssocID="{8C146842-7334-4F6C-AC3D-B3B69B2A7A1F}" presName="textBox4b" presStyleLbl="revTx" presStyleIdx="1" presStyleCnt="4" custScaleX="66945" custScaleY="75335">
        <dgm:presLayoutVars>
          <dgm:bulletEnabled val="1"/>
        </dgm:presLayoutVars>
      </dgm:prSet>
      <dgm:spPr/>
      <dgm:t>
        <a:bodyPr/>
        <a:lstStyle/>
        <a:p>
          <a:endParaRPr lang="tr-TR"/>
        </a:p>
      </dgm:t>
    </dgm:pt>
    <dgm:pt modelId="{82893205-12AA-42BF-94DC-0CD0FFBC43FB}" type="pres">
      <dgm:prSet presAssocID="{0F05F3C3-8C85-488A-ABC3-F04B92FC1228}" presName="bullet4c" presStyleLbl="node1" presStyleIdx="2" presStyleCnt="4"/>
      <dgm:spPr/>
    </dgm:pt>
    <dgm:pt modelId="{3D923B16-C5A3-4C2B-B16F-39C28F9A7413}" type="pres">
      <dgm:prSet presAssocID="{0F05F3C3-8C85-488A-ABC3-F04B92FC1228}" presName="textBox4c" presStyleLbl="revTx" presStyleIdx="2" presStyleCnt="4">
        <dgm:presLayoutVars>
          <dgm:bulletEnabled val="1"/>
        </dgm:presLayoutVars>
      </dgm:prSet>
      <dgm:spPr/>
      <dgm:t>
        <a:bodyPr/>
        <a:lstStyle/>
        <a:p>
          <a:endParaRPr lang="tr-TR"/>
        </a:p>
      </dgm:t>
    </dgm:pt>
    <dgm:pt modelId="{1FC6578A-C7B9-4F6B-8B86-9F02387B584D}" type="pres">
      <dgm:prSet presAssocID="{388C85EA-B836-414F-8620-805FF5F11CDA}" presName="bullet4d" presStyleLbl="node1" presStyleIdx="3" presStyleCnt="4"/>
      <dgm:spPr/>
    </dgm:pt>
    <dgm:pt modelId="{939406F2-CD2D-4AE4-B1BA-9EA7495AF880}" type="pres">
      <dgm:prSet presAssocID="{388C85EA-B836-414F-8620-805FF5F11CDA}" presName="textBox4d" presStyleLbl="revTx" presStyleIdx="3" presStyleCnt="4" custScaleX="135620" custScaleY="92535" custLinFactNeighborX="16365" custLinFactNeighborY="-4090">
        <dgm:presLayoutVars>
          <dgm:bulletEnabled val="1"/>
        </dgm:presLayoutVars>
      </dgm:prSet>
      <dgm:spPr/>
      <dgm:t>
        <a:bodyPr/>
        <a:lstStyle/>
        <a:p>
          <a:endParaRPr lang="tr-TR"/>
        </a:p>
      </dgm:t>
    </dgm:pt>
  </dgm:ptLst>
  <dgm:cxnLst>
    <dgm:cxn modelId="{B77939A1-3F73-44E6-B0F9-112D78E88C95}" type="presOf" srcId="{388C85EA-B836-414F-8620-805FF5F11CDA}" destId="{939406F2-CD2D-4AE4-B1BA-9EA7495AF880}" srcOrd="0" destOrd="0" presId="urn:microsoft.com/office/officeart/2005/8/layout/arrow2"/>
    <dgm:cxn modelId="{4E38AB4D-8D05-44E0-9065-9A2F83B8374A}" srcId="{DE101732-1F4A-40E8-A34A-01637CE72980}" destId="{3FED40E9-FF21-49E4-A979-E5600E6D5742}" srcOrd="0" destOrd="0" parTransId="{5718CC36-F570-427D-992E-16BCA8E8118D}" sibTransId="{B6AFF2FA-EB87-4C56-BEAA-15AEB8B9EA51}"/>
    <dgm:cxn modelId="{12AA88A6-A2A5-433B-9C59-6D245709CBE5}" type="presOf" srcId="{0F05F3C3-8C85-488A-ABC3-F04B92FC1228}" destId="{3D923B16-C5A3-4C2B-B16F-39C28F9A7413}" srcOrd="0" destOrd="0" presId="urn:microsoft.com/office/officeart/2005/8/layout/arrow2"/>
    <dgm:cxn modelId="{004BB177-AB20-487F-9E3D-0FF2DE8FD50C}" type="presOf" srcId="{DE101732-1F4A-40E8-A34A-01637CE72980}" destId="{091EE680-E27A-4D7A-A989-598162744267}" srcOrd="0" destOrd="0" presId="urn:microsoft.com/office/officeart/2005/8/layout/arrow2"/>
    <dgm:cxn modelId="{DCCF592A-9500-4FB9-A8E7-EB20155A2975}" srcId="{DE101732-1F4A-40E8-A34A-01637CE72980}" destId="{388C85EA-B836-414F-8620-805FF5F11CDA}" srcOrd="3" destOrd="0" parTransId="{4B62464E-CF6D-4C36-839C-A169ECC4838C}" sibTransId="{3A26C25D-B40C-4C30-B6BA-BA2E39AC18AD}"/>
    <dgm:cxn modelId="{C5D595BD-3D4D-47B4-B800-DDA12B3C4E05}" type="presOf" srcId="{8C146842-7334-4F6C-AC3D-B3B69B2A7A1F}" destId="{1F15F939-8F80-4C57-8A7A-D33CD811DD5B}" srcOrd="0" destOrd="0" presId="urn:microsoft.com/office/officeart/2005/8/layout/arrow2"/>
    <dgm:cxn modelId="{9729C330-AA11-4EFB-AA69-34DAF1672D8F}" type="presOf" srcId="{3FED40E9-FF21-49E4-A979-E5600E6D5742}" destId="{6DA036C1-B4EE-4CC5-863A-F4505E529F3F}" srcOrd="0" destOrd="0" presId="urn:microsoft.com/office/officeart/2005/8/layout/arrow2"/>
    <dgm:cxn modelId="{D8F17665-7A30-42F8-BD6D-D6ADD0A1D3A6}" srcId="{DE101732-1F4A-40E8-A34A-01637CE72980}" destId="{8C146842-7334-4F6C-AC3D-B3B69B2A7A1F}" srcOrd="1" destOrd="0" parTransId="{572447E3-5127-4FA8-BA9A-DFD94F224921}" sibTransId="{500FC871-FB12-4382-B50F-57716D57A3FB}"/>
    <dgm:cxn modelId="{C7AE449C-C734-4010-87C9-09B961DC3B2B}" srcId="{DE101732-1F4A-40E8-A34A-01637CE72980}" destId="{0F05F3C3-8C85-488A-ABC3-F04B92FC1228}" srcOrd="2" destOrd="0" parTransId="{3FBF9295-B3FC-4740-9AFC-D612798CA9EA}" sibTransId="{FAECF5D5-6A29-47BC-B0F4-D807DB381796}"/>
    <dgm:cxn modelId="{A947D1AB-27B9-4DA9-82AE-97CFD80FF9D8}" type="presParOf" srcId="{091EE680-E27A-4D7A-A989-598162744267}" destId="{D04C06BA-2C7F-47FD-80E5-BFFEA8A82FD0}" srcOrd="0" destOrd="0" presId="urn:microsoft.com/office/officeart/2005/8/layout/arrow2"/>
    <dgm:cxn modelId="{E6B72377-4988-4244-8309-D9789CC4EAD7}" type="presParOf" srcId="{091EE680-E27A-4D7A-A989-598162744267}" destId="{92494145-F82F-4312-8776-7D9ED43CF685}" srcOrd="1" destOrd="0" presId="urn:microsoft.com/office/officeart/2005/8/layout/arrow2"/>
    <dgm:cxn modelId="{78053A38-5F9B-4BFC-BBE3-5B5D392FBACA}" type="presParOf" srcId="{92494145-F82F-4312-8776-7D9ED43CF685}" destId="{05E3FE91-9B47-450D-93C5-29B6E8011576}" srcOrd="0" destOrd="0" presId="urn:microsoft.com/office/officeart/2005/8/layout/arrow2"/>
    <dgm:cxn modelId="{50092C11-56AA-4D96-A194-F9F3EC84ECF1}" type="presParOf" srcId="{92494145-F82F-4312-8776-7D9ED43CF685}" destId="{6DA036C1-B4EE-4CC5-863A-F4505E529F3F}" srcOrd="1" destOrd="0" presId="urn:microsoft.com/office/officeart/2005/8/layout/arrow2"/>
    <dgm:cxn modelId="{0FB4AE6B-DE16-4AF7-9D8E-A051950328DF}" type="presParOf" srcId="{92494145-F82F-4312-8776-7D9ED43CF685}" destId="{8E757FFB-3E25-4007-B688-C19E2371B212}" srcOrd="2" destOrd="0" presId="urn:microsoft.com/office/officeart/2005/8/layout/arrow2"/>
    <dgm:cxn modelId="{09792DDE-DBCD-424F-968E-5B3731896157}" type="presParOf" srcId="{92494145-F82F-4312-8776-7D9ED43CF685}" destId="{1F15F939-8F80-4C57-8A7A-D33CD811DD5B}" srcOrd="3" destOrd="0" presId="urn:microsoft.com/office/officeart/2005/8/layout/arrow2"/>
    <dgm:cxn modelId="{9D653A16-590F-4CBB-B4D8-58BA527E59B3}" type="presParOf" srcId="{92494145-F82F-4312-8776-7D9ED43CF685}" destId="{82893205-12AA-42BF-94DC-0CD0FFBC43FB}" srcOrd="4" destOrd="0" presId="urn:microsoft.com/office/officeart/2005/8/layout/arrow2"/>
    <dgm:cxn modelId="{ACA2C831-371E-4EB0-9C1E-06FA09C08790}" type="presParOf" srcId="{92494145-F82F-4312-8776-7D9ED43CF685}" destId="{3D923B16-C5A3-4C2B-B16F-39C28F9A7413}" srcOrd="5" destOrd="0" presId="urn:microsoft.com/office/officeart/2005/8/layout/arrow2"/>
    <dgm:cxn modelId="{38639E3B-C05C-4249-AB98-92796277EB34}" type="presParOf" srcId="{92494145-F82F-4312-8776-7D9ED43CF685}" destId="{1FC6578A-C7B9-4F6B-8B86-9F02387B584D}" srcOrd="6" destOrd="0" presId="urn:microsoft.com/office/officeart/2005/8/layout/arrow2"/>
    <dgm:cxn modelId="{D8D65021-E8BA-4EF8-AC0F-C45CEB1E01D0}" type="presParOf" srcId="{92494145-F82F-4312-8776-7D9ED43CF685}" destId="{939406F2-CD2D-4AE4-B1BA-9EA7495AF880}"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AC8A59-C07D-46A3-9DBA-92B0217B3CF7}" type="doc">
      <dgm:prSet loTypeId="urn:microsoft.com/office/officeart/2005/8/layout/hProcess9" loCatId="process" qsTypeId="urn:microsoft.com/office/officeart/2005/8/quickstyle/3d1" qsCatId="3D" csTypeId="urn:microsoft.com/office/officeart/2005/8/colors/colorful1#1" csCatId="colorful"/>
      <dgm:spPr/>
      <dgm:t>
        <a:bodyPr/>
        <a:lstStyle/>
        <a:p>
          <a:endParaRPr lang="tr-TR"/>
        </a:p>
      </dgm:t>
    </dgm:pt>
    <dgm:pt modelId="{0BE8F814-358F-4B98-BB89-747C3E8508DF}">
      <dgm:prSet/>
      <dgm:spPr/>
      <dgm:t>
        <a:bodyPr/>
        <a:lstStyle/>
        <a:p>
          <a:pPr rtl="0"/>
          <a:r>
            <a:rPr lang="tr-TR" b="1" dirty="0" smtClean="0"/>
            <a:t>Yetersiz ve isabetsiz yönetim kararları</a:t>
          </a:r>
          <a:endParaRPr lang="tr-TR" b="1" dirty="0"/>
        </a:p>
      </dgm:t>
    </dgm:pt>
    <dgm:pt modelId="{31D90777-92A3-4686-A291-4D815040958B}" type="parTrans" cxnId="{489F1874-A1BA-4B02-92FE-43759E263651}">
      <dgm:prSet/>
      <dgm:spPr/>
      <dgm:t>
        <a:bodyPr/>
        <a:lstStyle/>
        <a:p>
          <a:endParaRPr lang="tr-TR"/>
        </a:p>
      </dgm:t>
    </dgm:pt>
    <dgm:pt modelId="{8EBBF703-3703-4565-954A-1FBBA31A9033}" type="sibTrans" cxnId="{489F1874-A1BA-4B02-92FE-43759E263651}">
      <dgm:prSet/>
      <dgm:spPr/>
      <dgm:t>
        <a:bodyPr/>
        <a:lstStyle/>
        <a:p>
          <a:endParaRPr lang="tr-TR"/>
        </a:p>
      </dgm:t>
    </dgm:pt>
    <dgm:pt modelId="{BE6C5D47-897B-4AA8-B300-4CBC5402109E}">
      <dgm:prSet/>
      <dgm:spPr/>
      <dgm:t>
        <a:bodyPr/>
        <a:lstStyle/>
        <a:p>
          <a:pPr rtl="0"/>
          <a:r>
            <a:rPr lang="tr-TR" b="1" dirty="0" smtClean="0"/>
            <a:t>İtibar kaybı</a:t>
          </a:r>
          <a:endParaRPr lang="tr-TR" b="1" dirty="0"/>
        </a:p>
      </dgm:t>
    </dgm:pt>
    <dgm:pt modelId="{CCD63637-8E71-42FF-9529-3D06A48A3BB1}" type="parTrans" cxnId="{556B0C34-3FFF-4769-80E5-CE0406674BA1}">
      <dgm:prSet/>
      <dgm:spPr/>
      <dgm:t>
        <a:bodyPr/>
        <a:lstStyle/>
        <a:p>
          <a:endParaRPr lang="tr-TR"/>
        </a:p>
      </dgm:t>
    </dgm:pt>
    <dgm:pt modelId="{52B55D88-830E-4866-87D3-5AFACB78E5FB}" type="sibTrans" cxnId="{556B0C34-3FFF-4769-80E5-CE0406674BA1}">
      <dgm:prSet/>
      <dgm:spPr/>
      <dgm:t>
        <a:bodyPr/>
        <a:lstStyle/>
        <a:p>
          <a:endParaRPr lang="tr-TR"/>
        </a:p>
      </dgm:t>
    </dgm:pt>
    <dgm:pt modelId="{423F311E-ADC0-4AB1-A9A3-D0D8CB7F0049}">
      <dgm:prSet/>
      <dgm:spPr/>
      <dgm:t>
        <a:bodyPr/>
        <a:lstStyle/>
        <a:p>
          <a:pPr rtl="0"/>
          <a:r>
            <a:rPr lang="tr-TR" b="1" dirty="0" smtClean="0"/>
            <a:t>Hizmetlerde yetersizlik ve kalitesizlik</a:t>
          </a:r>
          <a:endParaRPr lang="tr-TR" b="1" dirty="0"/>
        </a:p>
      </dgm:t>
    </dgm:pt>
    <dgm:pt modelId="{8F93A09B-57CD-4DB2-B326-93F8F4A0BD4C}" type="parTrans" cxnId="{1A2FFEFC-4170-4E06-A916-83DCDC7786EB}">
      <dgm:prSet/>
      <dgm:spPr/>
      <dgm:t>
        <a:bodyPr/>
        <a:lstStyle/>
        <a:p>
          <a:endParaRPr lang="tr-TR"/>
        </a:p>
      </dgm:t>
    </dgm:pt>
    <dgm:pt modelId="{77C30065-ADCD-41EF-B242-39756D6E1265}" type="sibTrans" cxnId="{1A2FFEFC-4170-4E06-A916-83DCDC7786EB}">
      <dgm:prSet/>
      <dgm:spPr/>
      <dgm:t>
        <a:bodyPr/>
        <a:lstStyle/>
        <a:p>
          <a:endParaRPr lang="tr-TR"/>
        </a:p>
      </dgm:t>
    </dgm:pt>
    <dgm:pt modelId="{9B58BA51-54A8-4716-8740-0A353A5ABB6E}">
      <dgm:prSet/>
      <dgm:spPr/>
      <dgm:t>
        <a:bodyPr/>
        <a:lstStyle/>
        <a:p>
          <a:pPr rtl="0"/>
          <a:r>
            <a:rPr lang="tr-TR" b="1" dirty="0" smtClean="0"/>
            <a:t>Kaynak kullanımında israf</a:t>
          </a:r>
          <a:endParaRPr lang="tr-TR" b="1" dirty="0"/>
        </a:p>
      </dgm:t>
    </dgm:pt>
    <dgm:pt modelId="{6A2F7589-09A8-4426-85E2-133A08E0FD6F}" type="parTrans" cxnId="{370CDBF5-7531-483A-B1AE-A1C9BA6F2682}">
      <dgm:prSet/>
      <dgm:spPr/>
      <dgm:t>
        <a:bodyPr/>
        <a:lstStyle/>
        <a:p>
          <a:endParaRPr lang="tr-TR"/>
        </a:p>
      </dgm:t>
    </dgm:pt>
    <dgm:pt modelId="{674B69C7-498D-4694-A87A-503D53924719}" type="sibTrans" cxnId="{370CDBF5-7531-483A-B1AE-A1C9BA6F2682}">
      <dgm:prSet/>
      <dgm:spPr/>
      <dgm:t>
        <a:bodyPr/>
        <a:lstStyle/>
        <a:p>
          <a:endParaRPr lang="tr-TR"/>
        </a:p>
      </dgm:t>
    </dgm:pt>
    <dgm:pt modelId="{A8CFB261-7031-467A-81BB-443620C39C93}">
      <dgm:prSet/>
      <dgm:spPr/>
      <dgm:t>
        <a:bodyPr/>
        <a:lstStyle/>
        <a:p>
          <a:pPr rtl="0"/>
          <a:r>
            <a:rPr lang="tr-TR" b="1" dirty="0" smtClean="0"/>
            <a:t>Varlıkların kaybı</a:t>
          </a:r>
          <a:endParaRPr lang="tr-TR" b="1" dirty="0"/>
        </a:p>
      </dgm:t>
    </dgm:pt>
    <dgm:pt modelId="{E45F1449-D3CA-4EBA-A722-9A01FFA02677}" type="parTrans" cxnId="{030F693E-C845-48DA-B988-42453FC9C142}">
      <dgm:prSet/>
      <dgm:spPr/>
      <dgm:t>
        <a:bodyPr/>
        <a:lstStyle/>
        <a:p>
          <a:endParaRPr lang="tr-TR"/>
        </a:p>
      </dgm:t>
    </dgm:pt>
    <dgm:pt modelId="{841D27C1-F6C8-4ECE-B670-09FB72F8A20F}" type="sibTrans" cxnId="{030F693E-C845-48DA-B988-42453FC9C142}">
      <dgm:prSet/>
      <dgm:spPr/>
      <dgm:t>
        <a:bodyPr/>
        <a:lstStyle/>
        <a:p>
          <a:endParaRPr lang="tr-TR"/>
        </a:p>
      </dgm:t>
    </dgm:pt>
    <dgm:pt modelId="{C3202F82-1DF5-4AC8-81DB-94F360096BD3}">
      <dgm:prSet/>
      <dgm:spPr/>
      <dgm:t>
        <a:bodyPr/>
        <a:lstStyle/>
        <a:p>
          <a:pPr rtl="0"/>
          <a:r>
            <a:rPr lang="tr-TR" b="1" dirty="0" smtClean="0"/>
            <a:t>Yolsuzluk ve usulsüzlük</a:t>
          </a:r>
          <a:endParaRPr lang="tr-TR" b="1" dirty="0"/>
        </a:p>
      </dgm:t>
    </dgm:pt>
    <dgm:pt modelId="{FB45ED73-E86E-4CF1-9F9E-D631795EA91D}" type="parTrans" cxnId="{A7B4B4C6-AF16-4543-B4F8-B6E6424D86BB}">
      <dgm:prSet/>
      <dgm:spPr/>
      <dgm:t>
        <a:bodyPr/>
        <a:lstStyle/>
        <a:p>
          <a:endParaRPr lang="tr-TR"/>
        </a:p>
      </dgm:t>
    </dgm:pt>
    <dgm:pt modelId="{60B96820-71DF-4B34-A942-17683DC4AAE0}" type="sibTrans" cxnId="{A7B4B4C6-AF16-4543-B4F8-B6E6424D86BB}">
      <dgm:prSet/>
      <dgm:spPr/>
      <dgm:t>
        <a:bodyPr/>
        <a:lstStyle/>
        <a:p>
          <a:endParaRPr lang="tr-TR"/>
        </a:p>
      </dgm:t>
    </dgm:pt>
    <dgm:pt modelId="{66CF50EA-2B93-4405-8503-F5557C603B93}" type="pres">
      <dgm:prSet presAssocID="{67AC8A59-C07D-46A3-9DBA-92B0217B3CF7}" presName="CompostProcess" presStyleCnt="0">
        <dgm:presLayoutVars>
          <dgm:dir/>
          <dgm:resizeHandles val="exact"/>
        </dgm:presLayoutVars>
      </dgm:prSet>
      <dgm:spPr/>
      <dgm:t>
        <a:bodyPr/>
        <a:lstStyle/>
        <a:p>
          <a:endParaRPr lang="tr-TR"/>
        </a:p>
      </dgm:t>
    </dgm:pt>
    <dgm:pt modelId="{F8370E61-9DA2-42A4-A254-225C3277B4C9}" type="pres">
      <dgm:prSet presAssocID="{67AC8A59-C07D-46A3-9DBA-92B0217B3CF7}" presName="arrow" presStyleLbl="bgShp" presStyleIdx="0" presStyleCnt="1"/>
      <dgm:spPr/>
    </dgm:pt>
    <dgm:pt modelId="{C961766E-3B12-483B-9551-EC324D193A2F}" type="pres">
      <dgm:prSet presAssocID="{67AC8A59-C07D-46A3-9DBA-92B0217B3CF7}" presName="linearProcess" presStyleCnt="0"/>
      <dgm:spPr/>
    </dgm:pt>
    <dgm:pt modelId="{CFE57E64-C6D2-40DE-96BB-3CA5A6BA3E6C}" type="pres">
      <dgm:prSet presAssocID="{0BE8F814-358F-4B98-BB89-747C3E8508DF}" presName="textNode" presStyleLbl="node1" presStyleIdx="0" presStyleCnt="6" custLinFactNeighborX="-56592" custLinFactNeighborY="-3359">
        <dgm:presLayoutVars>
          <dgm:bulletEnabled val="1"/>
        </dgm:presLayoutVars>
      </dgm:prSet>
      <dgm:spPr/>
      <dgm:t>
        <a:bodyPr/>
        <a:lstStyle/>
        <a:p>
          <a:endParaRPr lang="tr-TR"/>
        </a:p>
      </dgm:t>
    </dgm:pt>
    <dgm:pt modelId="{7DEA3179-4BDA-438F-A69C-8C47A5CEDE03}" type="pres">
      <dgm:prSet presAssocID="{8EBBF703-3703-4565-954A-1FBBA31A9033}" presName="sibTrans" presStyleCnt="0"/>
      <dgm:spPr/>
    </dgm:pt>
    <dgm:pt modelId="{4DF61F5E-E0DD-4E3A-BDE7-5444DAE1F9F1}" type="pres">
      <dgm:prSet presAssocID="{BE6C5D47-897B-4AA8-B300-4CBC5402109E}" presName="textNode" presStyleLbl="node1" presStyleIdx="1" presStyleCnt="6">
        <dgm:presLayoutVars>
          <dgm:bulletEnabled val="1"/>
        </dgm:presLayoutVars>
      </dgm:prSet>
      <dgm:spPr/>
      <dgm:t>
        <a:bodyPr/>
        <a:lstStyle/>
        <a:p>
          <a:endParaRPr lang="tr-TR"/>
        </a:p>
      </dgm:t>
    </dgm:pt>
    <dgm:pt modelId="{A0F959F4-4D53-48F0-9A2A-EF8A36777B09}" type="pres">
      <dgm:prSet presAssocID="{52B55D88-830E-4866-87D3-5AFACB78E5FB}" presName="sibTrans" presStyleCnt="0"/>
      <dgm:spPr/>
    </dgm:pt>
    <dgm:pt modelId="{1001B289-0D43-48B3-A427-7777ED8CCA03}" type="pres">
      <dgm:prSet presAssocID="{423F311E-ADC0-4AB1-A9A3-D0D8CB7F0049}" presName="textNode" presStyleLbl="node1" presStyleIdx="2" presStyleCnt="6">
        <dgm:presLayoutVars>
          <dgm:bulletEnabled val="1"/>
        </dgm:presLayoutVars>
      </dgm:prSet>
      <dgm:spPr/>
      <dgm:t>
        <a:bodyPr/>
        <a:lstStyle/>
        <a:p>
          <a:endParaRPr lang="tr-TR"/>
        </a:p>
      </dgm:t>
    </dgm:pt>
    <dgm:pt modelId="{F87A6B64-6A13-46B0-9D4D-BC229100BF7E}" type="pres">
      <dgm:prSet presAssocID="{77C30065-ADCD-41EF-B242-39756D6E1265}" presName="sibTrans" presStyleCnt="0"/>
      <dgm:spPr/>
    </dgm:pt>
    <dgm:pt modelId="{0EE3E481-10BB-4385-B029-ACD68C8DD7C1}" type="pres">
      <dgm:prSet presAssocID="{9B58BA51-54A8-4716-8740-0A353A5ABB6E}" presName="textNode" presStyleLbl="node1" presStyleIdx="3" presStyleCnt="6">
        <dgm:presLayoutVars>
          <dgm:bulletEnabled val="1"/>
        </dgm:presLayoutVars>
      </dgm:prSet>
      <dgm:spPr/>
      <dgm:t>
        <a:bodyPr/>
        <a:lstStyle/>
        <a:p>
          <a:endParaRPr lang="tr-TR"/>
        </a:p>
      </dgm:t>
    </dgm:pt>
    <dgm:pt modelId="{60C2C327-2034-4081-A602-D7140F2769AC}" type="pres">
      <dgm:prSet presAssocID="{674B69C7-498D-4694-A87A-503D53924719}" presName="sibTrans" presStyleCnt="0"/>
      <dgm:spPr/>
    </dgm:pt>
    <dgm:pt modelId="{43CE92EB-62D9-44A3-88CC-C37F88AC3B40}" type="pres">
      <dgm:prSet presAssocID="{A8CFB261-7031-467A-81BB-443620C39C93}" presName="textNode" presStyleLbl="node1" presStyleIdx="4" presStyleCnt="6">
        <dgm:presLayoutVars>
          <dgm:bulletEnabled val="1"/>
        </dgm:presLayoutVars>
      </dgm:prSet>
      <dgm:spPr/>
      <dgm:t>
        <a:bodyPr/>
        <a:lstStyle/>
        <a:p>
          <a:endParaRPr lang="tr-TR"/>
        </a:p>
      </dgm:t>
    </dgm:pt>
    <dgm:pt modelId="{C5BB2BE3-40CC-4513-A94B-0040BCAD3FA0}" type="pres">
      <dgm:prSet presAssocID="{841D27C1-F6C8-4ECE-B670-09FB72F8A20F}" presName="sibTrans" presStyleCnt="0"/>
      <dgm:spPr/>
    </dgm:pt>
    <dgm:pt modelId="{B9D422B1-9890-4A63-B691-6D861F804725}" type="pres">
      <dgm:prSet presAssocID="{C3202F82-1DF5-4AC8-81DB-94F360096BD3}" presName="textNode" presStyleLbl="node1" presStyleIdx="5" presStyleCnt="6">
        <dgm:presLayoutVars>
          <dgm:bulletEnabled val="1"/>
        </dgm:presLayoutVars>
      </dgm:prSet>
      <dgm:spPr/>
      <dgm:t>
        <a:bodyPr/>
        <a:lstStyle/>
        <a:p>
          <a:endParaRPr lang="tr-TR"/>
        </a:p>
      </dgm:t>
    </dgm:pt>
  </dgm:ptLst>
  <dgm:cxnLst>
    <dgm:cxn modelId="{2324E9DA-4CD4-45A4-B625-41D801DE5666}" type="presOf" srcId="{9B58BA51-54A8-4716-8740-0A353A5ABB6E}" destId="{0EE3E481-10BB-4385-B029-ACD68C8DD7C1}" srcOrd="0" destOrd="0" presId="urn:microsoft.com/office/officeart/2005/8/layout/hProcess9"/>
    <dgm:cxn modelId="{564AA6B0-9300-48EC-A649-64DD8BA27C55}" type="presOf" srcId="{C3202F82-1DF5-4AC8-81DB-94F360096BD3}" destId="{B9D422B1-9890-4A63-B691-6D861F804725}" srcOrd="0" destOrd="0" presId="urn:microsoft.com/office/officeart/2005/8/layout/hProcess9"/>
    <dgm:cxn modelId="{030F693E-C845-48DA-B988-42453FC9C142}" srcId="{67AC8A59-C07D-46A3-9DBA-92B0217B3CF7}" destId="{A8CFB261-7031-467A-81BB-443620C39C93}" srcOrd="4" destOrd="0" parTransId="{E45F1449-D3CA-4EBA-A722-9A01FFA02677}" sibTransId="{841D27C1-F6C8-4ECE-B670-09FB72F8A20F}"/>
    <dgm:cxn modelId="{370CDBF5-7531-483A-B1AE-A1C9BA6F2682}" srcId="{67AC8A59-C07D-46A3-9DBA-92B0217B3CF7}" destId="{9B58BA51-54A8-4716-8740-0A353A5ABB6E}" srcOrd="3" destOrd="0" parTransId="{6A2F7589-09A8-4426-85E2-133A08E0FD6F}" sibTransId="{674B69C7-498D-4694-A87A-503D53924719}"/>
    <dgm:cxn modelId="{19A24538-B7F5-4A29-8591-5C6EF30C9BE0}" type="presOf" srcId="{67AC8A59-C07D-46A3-9DBA-92B0217B3CF7}" destId="{66CF50EA-2B93-4405-8503-F5557C603B93}" srcOrd="0" destOrd="0" presId="urn:microsoft.com/office/officeart/2005/8/layout/hProcess9"/>
    <dgm:cxn modelId="{1A2FFEFC-4170-4E06-A916-83DCDC7786EB}" srcId="{67AC8A59-C07D-46A3-9DBA-92B0217B3CF7}" destId="{423F311E-ADC0-4AB1-A9A3-D0D8CB7F0049}" srcOrd="2" destOrd="0" parTransId="{8F93A09B-57CD-4DB2-B326-93F8F4A0BD4C}" sibTransId="{77C30065-ADCD-41EF-B242-39756D6E1265}"/>
    <dgm:cxn modelId="{974681B3-FC63-402E-9B96-C9854A4DD206}" type="presOf" srcId="{A8CFB261-7031-467A-81BB-443620C39C93}" destId="{43CE92EB-62D9-44A3-88CC-C37F88AC3B40}" srcOrd="0" destOrd="0" presId="urn:microsoft.com/office/officeart/2005/8/layout/hProcess9"/>
    <dgm:cxn modelId="{6B8D6C93-A824-4D35-BE4C-42AFB1A96979}" type="presOf" srcId="{BE6C5D47-897B-4AA8-B300-4CBC5402109E}" destId="{4DF61F5E-E0DD-4E3A-BDE7-5444DAE1F9F1}" srcOrd="0" destOrd="0" presId="urn:microsoft.com/office/officeart/2005/8/layout/hProcess9"/>
    <dgm:cxn modelId="{556B0C34-3FFF-4769-80E5-CE0406674BA1}" srcId="{67AC8A59-C07D-46A3-9DBA-92B0217B3CF7}" destId="{BE6C5D47-897B-4AA8-B300-4CBC5402109E}" srcOrd="1" destOrd="0" parTransId="{CCD63637-8E71-42FF-9529-3D06A48A3BB1}" sibTransId="{52B55D88-830E-4866-87D3-5AFACB78E5FB}"/>
    <dgm:cxn modelId="{4835CC77-C69C-493C-801D-6010D802B6AD}" type="presOf" srcId="{0BE8F814-358F-4B98-BB89-747C3E8508DF}" destId="{CFE57E64-C6D2-40DE-96BB-3CA5A6BA3E6C}" srcOrd="0" destOrd="0" presId="urn:microsoft.com/office/officeart/2005/8/layout/hProcess9"/>
    <dgm:cxn modelId="{8109333E-C98A-462E-9D4A-689EB0954069}" type="presOf" srcId="{423F311E-ADC0-4AB1-A9A3-D0D8CB7F0049}" destId="{1001B289-0D43-48B3-A427-7777ED8CCA03}" srcOrd="0" destOrd="0" presId="urn:microsoft.com/office/officeart/2005/8/layout/hProcess9"/>
    <dgm:cxn modelId="{A7B4B4C6-AF16-4543-B4F8-B6E6424D86BB}" srcId="{67AC8A59-C07D-46A3-9DBA-92B0217B3CF7}" destId="{C3202F82-1DF5-4AC8-81DB-94F360096BD3}" srcOrd="5" destOrd="0" parTransId="{FB45ED73-E86E-4CF1-9F9E-D631795EA91D}" sibTransId="{60B96820-71DF-4B34-A942-17683DC4AAE0}"/>
    <dgm:cxn modelId="{489F1874-A1BA-4B02-92FE-43759E263651}" srcId="{67AC8A59-C07D-46A3-9DBA-92B0217B3CF7}" destId="{0BE8F814-358F-4B98-BB89-747C3E8508DF}" srcOrd="0" destOrd="0" parTransId="{31D90777-92A3-4686-A291-4D815040958B}" sibTransId="{8EBBF703-3703-4565-954A-1FBBA31A9033}"/>
    <dgm:cxn modelId="{412DD9ED-02D9-4EAC-BC2D-A764E1A6A10C}" type="presParOf" srcId="{66CF50EA-2B93-4405-8503-F5557C603B93}" destId="{F8370E61-9DA2-42A4-A254-225C3277B4C9}" srcOrd="0" destOrd="0" presId="urn:microsoft.com/office/officeart/2005/8/layout/hProcess9"/>
    <dgm:cxn modelId="{B870D7E4-D58F-4F7F-8599-F307271EE23E}" type="presParOf" srcId="{66CF50EA-2B93-4405-8503-F5557C603B93}" destId="{C961766E-3B12-483B-9551-EC324D193A2F}" srcOrd="1" destOrd="0" presId="urn:microsoft.com/office/officeart/2005/8/layout/hProcess9"/>
    <dgm:cxn modelId="{9374A2F2-8883-4C7C-970C-FB8BB50B46DF}" type="presParOf" srcId="{C961766E-3B12-483B-9551-EC324D193A2F}" destId="{CFE57E64-C6D2-40DE-96BB-3CA5A6BA3E6C}" srcOrd="0" destOrd="0" presId="urn:microsoft.com/office/officeart/2005/8/layout/hProcess9"/>
    <dgm:cxn modelId="{3E280C88-44C3-455C-AC72-1A300F07A48C}" type="presParOf" srcId="{C961766E-3B12-483B-9551-EC324D193A2F}" destId="{7DEA3179-4BDA-438F-A69C-8C47A5CEDE03}" srcOrd="1" destOrd="0" presId="urn:microsoft.com/office/officeart/2005/8/layout/hProcess9"/>
    <dgm:cxn modelId="{5B63D5D3-8B39-4651-93DC-A8EACA303495}" type="presParOf" srcId="{C961766E-3B12-483B-9551-EC324D193A2F}" destId="{4DF61F5E-E0DD-4E3A-BDE7-5444DAE1F9F1}" srcOrd="2" destOrd="0" presId="urn:microsoft.com/office/officeart/2005/8/layout/hProcess9"/>
    <dgm:cxn modelId="{17DD9AE7-F966-4233-998C-24E0874CAE14}" type="presParOf" srcId="{C961766E-3B12-483B-9551-EC324D193A2F}" destId="{A0F959F4-4D53-48F0-9A2A-EF8A36777B09}" srcOrd="3" destOrd="0" presId="urn:microsoft.com/office/officeart/2005/8/layout/hProcess9"/>
    <dgm:cxn modelId="{1C9391B3-C9ED-4A03-BE80-124731CA9B96}" type="presParOf" srcId="{C961766E-3B12-483B-9551-EC324D193A2F}" destId="{1001B289-0D43-48B3-A427-7777ED8CCA03}" srcOrd="4" destOrd="0" presId="urn:microsoft.com/office/officeart/2005/8/layout/hProcess9"/>
    <dgm:cxn modelId="{19BC52CB-75B0-4074-8B15-E25D634DBE7C}" type="presParOf" srcId="{C961766E-3B12-483B-9551-EC324D193A2F}" destId="{F87A6B64-6A13-46B0-9D4D-BC229100BF7E}" srcOrd="5" destOrd="0" presId="urn:microsoft.com/office/officeart/2005/8/layout/hProcess9"/>
    <dgm:cxn modelId="{3E46A73B-7823-410C-8B7D-2CB21F895657}" type="presParOf" srcId="{C961766E-3B12-483B-9551-EC324D193A2F}" destId="{0EE3E481-10BB-4385-B029-ACD68C8DD7C1}" srcOrd="6" destOrd="0" presId="urn:microsoft.com/office/officeart/2005/8/layout/hProcess9"/>
    <dgm:cxn modelId="{0D239CB1-2D31-4F08-A4A1-1303C3668183}" type="presParOf" srcId="{C961766E-3B12-483B-9551-EC324D193A2F}" destId="{60C2C327-2034-4081-A602-D7140F2769AC}" srcOrd="7" destOrd="0" presId="urn:microsoft.com/office/officeart/2005/8/layout/hProcess9"/>
    <dgm:cxn modelId="{C796DB3D-D141-48CF-9A55-706720C3D13F}" type="presParOf" srcId="{C961766E-3B12-483B-9551-EC324D193A2F}" destId="{43CE92EB-62D9-44A3-88CC-C37F88AC3B40}" srcOrd="8" destOrd="0" presId="urn:microsoft.com/office/officeart/2005/8/layout/hProcess9"/>
    <dgm:cxn modelId="{B19191A3-AE55-48FE-ABBA-D5F53960CCEE}" type="presParOf" srcId="{C961766E-3B12-483B-9551-EC324D193A2F}" destId="{C5BB2BE3-40CC-4513-A94B-0040BCAD3FA0}" srcOrd="9" destOrd="0" presId="urn:microsoft.com/office/officeart/2005/8/layout/hProcess9"/>
    <dgm:cxn modelId="{835BB143-7CB1-4896-9AEA-DD31BED85AF3}" type="presParOf" srcId="{C961766E-3B12-483B-9551-EC324D193A2F}" destId="{B9D422B1-9890-4A63-B691-6D861F804725}"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C06BA-2C7F-47FD-80E5-BFFEA8A82FD0}">
      <dsp:nvSpPr>
        <dsp:cNvPr id="0" name=""/>
        <dsp:cNvSpPr/>
      </dsp:nvSpPr>
      <dsp:spPr>
        <a:xfrm>
          <a:off x="1214323" y="0"/>
          <a:ext cx="7191084" cy="4494428"/>
        </a:xfrm>
        <a:prstGeom prst="swooshArrow">
          <a:avLst>
            <a:gd name="adj1" fmla="val 25000"/>
            <a:gd name="adj2" fmla="val 25000"/>
          </a:avLst>
        </a:prstGeom>
        <a:blipFill rotWithShape="0">
          <a:blip xmlns:r="http://schemas.openxmlformats.org/officeDocument/2006/relationships" r:embed="rId1">
            <a:duotone>
              <a:schemeClr val="accent4">
                <a:tint val="40000"/>
                <a:hueOff val="0"/>
                <a:satOff val="0"/>
                <a:lumOff val="0"/>
                <a:alphaOff val="0"/>
                <a:shade val="74000"/>
                <a:satMod val="130000"/>
                <a:lumMod val="90000"/>
              </a:schemeClr>
              <a:schemeClr val="accent4">
                <a:tint val="40000"/>
                <a:hueOff val="0"/>
                <a:satOff val="0"/>
                <a:lumOff val="0"/>
                <a:alphaOff val="0"/>
                <a:tint val="94000"/>
                <a:satMod val="120000"/>
                <a:lumMod val="104000"/>
              </a:schemeClr>
            </a:duotone>
          </a:blip>
          <a:tile tx="0" ty="0" sx="100000" sy="100000" flip="none" algn="tl"/>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5E3FE91-9B47-450D-93C5-29B6E8011576}">
      <dsp:nvSpPr>
        <dsp:cNvPr id="0" name=""/>
        <dsp:cNvSpPr/>
      </dsp:nvSpPr>
      <dsp:spPr>
        <a:xfrm>
          <a:off x="1922645" y="3342056"/>
          <a:ext cx="165394" cy="165394"/>
        </a:xfrm>
        <a:prstGeom prst="ellipse">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036C1-B4EE-4CC5-863A-F4505E529F3F}">
      <dsp:nvSpPr>
        <dsp:cNvPr id="0" name=""/>
        <dsp:cNvSpPr/>
      </dsp:nvSpPr>
      <dsp:spPr>
        <a:xfrm>
          <a:off x="1689851" y="3525795"/>
          <a:ext cx="1860658" cy="86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9" tIns="0" rIns="0" bIns="0" numCol="1" spcCol="1270" anchor="t" anchorCtr="0">
          <a:noAutofit/>
        </a:bodyPr>
        <a:lstStyle/>
        <a:p>
          <a:pPr lvl="0" algn="l" defTabSz="711200" rtl="0">
            <a:lnSpc>
              <a:spcPct val="90000"/>
            </a:lnSpc>
            <a:spcBef>
              <a:spcPct val="0"/>
            </a:spcBef>
            <a:spcAft>
              <a:spcPct val="35000"/>
            </a:spcAft>
          </a:pPr>
          <a:r>
            <a:rPr lang="tr-TR" sz="1600" b="1" kern="1200" dirty="0" smtClean="0"/>
            <a:t>İç kontrol sisteminin beklenen şekilde işliyor mu?</a:t>
          </a:r>
          <a:endParaRPr lang="tr-TR" sz="1600" kern="1200" dirty="0"/>
        </a:p>
      </dsp:txBody>
      <dsp:txXfrm>
        <a:off x="1689851" y="3525795"/>
        <a:ext cx="1860658" cy="867591"/>
      </dsp:txXfrm>
    </dsp:sp>
    <dsp:sp modelId="{8E757FFB-3E25-4007-B688-C19E2371B212}">
      <dsp:nvSpPr>
        <dsp:cNvPr id="0" name=""/>
        <dsp:cNvSpPr/>
      </dsp:nvSpPr>
      <dsp:spPr>
        <a:xfrm>
          <a:off x="3091196" y="2296652"/>
          <a:ext cx="287643" cy="287643"/>
        </a:xfrm>
        <a:prstGeom prst="ellipse">
          <a:avLst/>
        </a:prstGeom>
        <a:blipFill rotWithShape="0">
          <a:blip xmlns:r="http://schemas.openxmlformats.org/officeDocument/2006/relationships" r:embed="rId1">
            <a:duotone>
              <a:schemeClr val="accent4">
                <a:hueOff val="564765"/>
                <a:satOff val="1195"/>
                <a:lumOff val="5425"/>
                <a:alphaOff val="0"/>
                <a:shade val="74000"/>
                <a:satMod val="130000"/>
                <a:lumMod val="90000"/>
              </a:schemeClr>
              <a:schemeClr val="accent4">
                <a:hueOff val="564765"/>
                <a:satOff val="1195"/>
                <a:lumOff val="542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F15F939-8F80-4C57-8A7A-D33CD811DD5B}">
      <dsp:nvSpPr>
        <dsp:cNvPr id="0" name=""/>
        <dsp:cNvSpPr/>
      </dsp:nvSpPr>
      <dsp:spPr>
        <a:xfrm>
          <a:off x="3484604" y="2693778"/>
          <a:ext cx="1010955" cy="1547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6" tIns="0" rIns="0" bIns="0" numCol="1" spcCol="1270" anchor="t" anchorCtr="0">
          <a:noAutofit/>
        </a:bodyPr>
        <a:lstStyle/>
        <a:p>
          <a:pPr lvl="0" algn="l" defTabSz="711200" rtl="0">
            <a:lnSpc>
              <a:spcPct val="90000"/>
            </a:lnSpc>
            <a:spcBef>
              <a:spcPct val="0"/>
            </a:spcBef>
            <a:spcAft>
              <a:spcPct val="35000"/>
            </a:spcAft>
          </a:pPr>
          <a:r>
            <a:rPr lang="tr-TR" sz="1600" b="1" kern="1200" dirty="0" smtClean="0"/>
            <a:t>Değişen koşullara uyum sağlanabiliyor mu?</a:t>
          </a:r>
          <a:endParaRPr lang="tr-TR" sz="1600" kern="1200" dirty="0"/>
        </a:p>
      </dsp:txBody>
      <dsp:txXfrm>
        <a:off x="3484604" y="2693778"/>
        <a:ext cx="1010955" cy="1547345"/>
      </dsp:txXfrm>
    </dsp:sp>
    <dsp:sp modelId="{82893205-12AA-42BF-94DC-0CD0FFBC43FB}">
      <dsp:nvSpPr>
        <dsp:cNvPr id="0" name=""/>
        <dsp:cNvSpPr/>
      </dsp:nvSpPr>
      <dsp:spPr>
        <a:xfrm>
          <a:off x="4583346" y="1526307"/>
          <a:ext cx="381127" cy="381127"/>
        </a:xfrm>
        <a:prstGeom prst="ellipse">
          <a:avLst/>
        </a:prstGeom>
        <a:blipFill rotWithShape="0">
          <a:blip xmlns:r="http://schemas.openxmlformats.org/officeDocument/2006/relationships" r:embed="rId1">
            <a:duotone>
              <a:schemeClr val="accent4">
                <a:hueOff val="1129530"/>
                <a:satOff val="2390"/>
                <a:lumOff val="10850"/>
                <a:alphaOff val="0"/>
                <a:shade val="74000"/>
                <a:satMod val="130000"/>
                <a:lumMod val="90000"/>
              </a:schemeClr>
              <a:schemeClr val="accent4">
                <a:hueOff val="1129530"/>
                <a:satOff val="2390"/>
                <a:lumOff val="1085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D923B16-C5A3-4C2B-B16F-39C28F9A7413}">
      <dsp:nvSpPr>
        <dsp:cNvPr id="0" name=""/>
        <dsp:cNvSpPr/>
      </dsp:nvSpPr>
      <dsp:spPr>
        <a:xfrm>
          <a:off x="4773910" y="1716871"/>
          <a:ext cx="1510127" cy="2777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52" tIns="0" rIns="0" bIns="0" numCol="1" spcCol="1270" anchor="t" anchorCtr="0">
          <a:noAutofit/>
        </a:bodyPr>
        <a:lstStyle/>
        <a:p>
          <a:pPr lvl="0" algn="l" defTabSz="711200" rtl="0">
            <a:lnSpc>
              <a:spcPct val="90000"/>
            </a:lnSpc>
            <a:spcBef>
              <a:spcPct val="0"/>
            </a:spcBef>
            <a:spcAft>
              <a:spcPct val="35000"/>
            </a:spcAft>
          </a:pPr>
          <a:r>
            <a:rPr lang="tr-TR" sz="1600" b="1" kern="1200" smtClean="0"/>
            <a:t>Sistemdeki zayıf ve aksayan yönler neler?</a:t>
          </a:r>
          <a:endParaRPr lang="tr-TR" sz="1600" kern="1200"/>
        </a:p>
      </dsp:txBody>
      <dsp:txXfrm>
        <a:off x="4773910" y="1716871"/>
        <a:ext cx="1510127" cy="2777556"/>
      </dsp:txXfrm>
    </dsp:sp>
    <dsp:sp modelId="{1FC6578A-C7B9-4F6B-8B86-9F02387B584D}">
      <dsp:nvSpPr>
        <dsp:cNvPr id="0" name=""/>
        <dsp:cNvSpPr/>
      </dsp:nvSpPr>
      <dsp:spPr>
        <a:xfrm>
          <a:off x="6208531" y="1016639"/>
          <a:ext cx="510567" cy="510567"/>
        </a:xfrm>
        <a:prstGeom prst="ellipse">
          <a:avLst/>
        </a:prstGeom>
        <a:blipFill rotWithShape="0">
          <a:blip xmlns:r="http://schemas.openxmlformats.org/officeDocument/2006/relationships" r:embed="rId1">
            <a:duotone>
              <a:schemeClr val="accent4">
                <a:hueOff val="1694295"/>
                <a:satOff val="3585"/>
                <a:lumOff val="16275"/>
                <a:alphaOff val="0"/>
                <a:shade val="74000"/>
                <a:satMod val="130000"/>
                <a:lumMod val="90000"/>
              </a:schemeClr>
              <a:schemeClr val="accent4">
                <a:hueOff val="1694295"/>
                <a:satOff val="3585"/>
                <a:lumOff val="1627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39406F2-CD2D-4AE4-B1BA-9EA7495AF880}">
      <dsp:nvSpPr>
        <dsp:cNvPr id="0" name=""/>
        <dsp:cNvSpPr/>
      </dsp:nvSpPr>
      <dsp:spPr>
        <a:xfrm>
          <a:off x="6441994" y="1260402"/>
          <a:ext cx="2048035" cy="2981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539" tIns="0" rIns="0" bIns="0" numCol="1" spcCol="1270" anchor="t" anchorCtr="0">
          <a:noAutofit/>
        </a:bodyPr>
        <a:lstStyle/>
        <a:p>
          <a:pPr lvl="0" algn="l" defTabSz="711200" rtl="0">
            <a:lnSpc>
              <a:spcPct val="90000"/>
            </a:lnSpc>
            <a:spcBef>
              <a:spcPct val="0"/>
            </a:spcBef>
            <a:spcAft>
              <a:spcPct val="35000"/>
            </a:spcAft>
          </a:pPr>
          <a:r>
            <a:rPr lang="tr-TR" sz="1600" b="1" kern="1200" dirty="0" smtClean="0"/>
            <a:t>Sistemin devamlı surette sağlıklı bir şekilde işlemesini sağlamaya yönelik alınacak tedbirler neler?</a:t>
          </a:r>
          <a:endParaRPr lang="tr-TR" sz="1600" kern="1200" dirty="0"/>
        </a:p>
      </dsp:txBody>
      <dsp:txXfrm>
        <a:off x="6441994" y="1260402"/>
        <a:ext cx="2048035" cy="29819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B8A1A-9384-4D23-B51E-754D6F1E4B5F}" type="datetimeFigureOut">
              <a:rPr lang="tr-TR" smtClean="0"/>
              <a:pPr/>
              <a:t>8.02.2021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31D70-3635-4070-BDCC-168D0E9FC3A1}" type="slidenum">
              <a:rPr lang="tr-TR" smtClean="0"/>
              <a:pPr/>
              <a:t>‹#›</a:t>
            </a:fld>
            <a:endParaRPr lang="tr-TR"/>
          </a:p>
        </p:txBody>
      </p:sp>
    </p:spTree>
    <p:extLst>
      <p:ext uri="{BB962C8B-B14F-4D97-AF65-F5344CB8AC3E}">
        <p14:creationId xmlns:p14="http://schemas.microsoft.com/office/powerpoint/2010/main" val="553338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FB284EA-6438-42F9-914B-82CC36A7411E}" type="datetime1">
              <a:rPr lang="tr-TR" smtClean="0"/>
              <a:pPr/>
              <a:t>8.02.2021</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E609A1A3-1BF5-4870-BE43-0A80B2A4C90C}" type="slidenum">
              <a:rPr lang="tr-TR" smtClean="0"/>
              <a:pPr/>
              <a:t>‹#›</a:t>
            </a:fld>
            <a:endParaRPr lang="tr-T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83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171B065-5C87-4498-A8D2-46F9D3350076}" type="datetime1">
              <a:rPr lang="tr-TR" smtClean="0"/>
              <a:pPr/>
              <a:t>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09A1A3-1BF5-4870-BE43-0A80B2A4C90C}" type="slidenum">
              <a:rPr lang="tr-TR" smtClean="0"/>
              <a:pPr/>
              <a:t>‹#›</a:t>
            </a:fld>
            <a:endParaRPr lang="tr-TR"/>
          </a:p>
        </p:txBody>
      </p:sp>
    </p:spTree>
    <p:extLst>
      <p:ext uri="{BB962C8B-B14F-4D97-AF65-F5344CB8AC3E}">
        <p14:creationId xmlns:p14="http://schemas.microsoft.com/office/powerpoint/2010/main" val="6375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6D4CAB4-76E6-45A5-B7CA-886C3E6F46B7}" type="datetime1">
              <a:rPr lang="tr-TR" smtClean="0"/>
              <a:pPr/>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9A1A3-1BF5-4870-BE43-0A80B2A4C90C}" type="slidenum">
              <a:rPr lang="tr-TR" smtClean="0"/>
              <a:pPr/>
              <a:t>‹#›</a:t>
            </a:fld>
            <a:endParaRPr lang="tr-T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9596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8E75C5F-D2FC-438E-9CEC-050D6AD93A21}" type="datetime1">
              <a:rPr lang="tr-TR" smtClean="0"/>
              <a:pPr/>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9A1A3-1BF5-4870-BE43-0A80B2A4C90C}" type="slidenum">
              <a:rPr lang="tr-TR" smtClean="0"/>
              <a:pPr/>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193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481DF95-9174-4609-A69F-92D727BC6F25}" type="datetime1">
              <a:rPr lang="tr-TR" smtClean="0"/>
              <a:pPr/>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9A1A3-1BF5-4870-BE43-0A80B2A4C90C}" type="slidenum">
              <a:rPr lang="tr-TR" smtClean="0"/>
              <a:pPr/>
              <a:t>‹#›</a:t>
            </a:fld>
            <a:endParaRPr lang="tr-TR"/>
          </a:p>
        </p:txBody>
      </p:sp>
    </p:spTree>
    <p:extLst>
      <p:ext uri="{BB962C8B-B14F-4D97-AF65-F5344CB8AC3E}">
        <p14:creationId xmlns:p14="http://schemas.microsoft.com/office/powerpoint/2010/main" val="4122095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9283242-39AD-498C-A3A6-A80FC456AC6F}" type="datetime1">
              <a:rPr lang="tr-TR" smtClean="0"/>
              <a:pPr/>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9A1A3-1BF5-4870-BE43-0A80B2A4C90C}" type="slidenum">
              <a:rPr lang="tr-TR" smtClean="0"/>
              <a:pPr/>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68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C292149-4C1B-49E4-9617-38634785593F}" type="datetime1">
              <a:rPr lang="tr-TR" smtClean="0"/>
              <a:pPr/>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9A1A3-1BF5-4870-BE43-0A80B2A4C90C}" type="slidenum">
              <a:rPr lang="tr-TR" smtClean="0"/>
              <a:pPr/>
              <a:t>‹#›</a:t>
            </a:fld>
            <a:endParaRPr lang="tr-T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745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D27D3B2-8DF7-4E09-8708-B4C166D93078}" type="datetime1">
              <a:rPr lang="tr-TR" smtClean="0"/>
              <a:pPr/>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9A1A3-1BF5-4870-BE43-0A80B2A4C90C}" type="slidenum">
              <a:rPr lang="tr-TR" smtClean="0"/>
              <a:pPr/>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0529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A143E02-6365-487F-B6EF-56517842FAF5}" type="datetime1">
              <a:rPr lang="tr-TR" smtClean="0"/>
              <a:pPr/>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9A1A3-1BF5-4870-BE43-0A80B2A4C90C}" type="slidenum">
              <a:rPr lang="tr-TR" smtClean="0"/>
              <a:pPr/>
              <a:t>‹#›</a:t>
            </a:fld>
            <a:endParaRPr lang="tr-T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142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1A24766-342A-4CB6-B180-496AA93E9FCA}" type="datetime1">
              <a:rPr lang="tr-TR" smtClean="0"/>
              <a:pPr/>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9A1A3-1BF5-4870-BE43-0A80B2A4C90C}" type="slidenum">
              <a:rPr lang="tr-TR" smtClean="0"/>
              <a:pPr/>
              <a:t>‹#›</a:t>
            </a:fld>
            <a:endParaRPr lang="tr-TR"/>
          </a:p>
        </p:txBody>
      </p:sp>
    </p:spTree>
    <p:extLst>
      <p:ext uri="{BB962C8B-B14F-4D97-AF65-F5344CB8AC3E}">
        <p14:creationId xmlns:p14="http://schemas.microsoft.com/office/powerpoint/2010/main" val="408735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B90D66D-30CF-42A2-98F4-E199DDEC234E}" type="datetime1">
              <a:rPr lang="tr-TR" smtClean="0"/>
              <a:pPr/>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9A1A3-1BF5-4870-BE43-0A80B2A4C90C}" type="slidenum">
              <a:rPr lang="tr-TR" smtClean="0"/>
              <a:pPr/>
              <a:t>‹#›</a:t>
            </a:fld>
            <a:endParaRPr lang="tr-T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465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1DA8D47-16C5-4AB9-B6E7-17D579B092AC}" type="datetime1">
              <a:rPr lang="tr-TR" smtClean="0"/>
              <a:pPr/>
              <a:t>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09A1A3-1BF5-4870-BE43-0A80B2A4C90C}" type="slidenum">
              <a:rPr lang="tr-TR" smtClean="0"/>
              <a:pPr/>
              <a:t>‹#›</a:t>
            </a:fld>
            <a:endParaRPr lang="tr-TR"/>
          </a:p>
        </p:txBody>
      </p:sp>
    </p:spTree>
    <p:extLst>
      <p:ext uri="{BB962C8B-B14F-4D97-AF65-F5344CB8AC3E}">
        <p14:creationId xmlns:p14="http://schemas.microsoft.com/office/powerpoint/2010/main" val="2407079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6939BF6-72F2-4D0F-807F-0FC785D6BA98}" type="datetime1">
              <a:rPr lang="tr-TR" smtClean="0"/>
              <a:pPr/>
              <a:t>8.02.2021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609A1A3-1BF5-4870-BE43-0A80B2A4C90C}" type="slidenum">
              <a:rPr lang="tr-TR" smtClean="0"/>
              <a:pPr/>
              <a:t>‹#›</a:t>
            </a:fld>
            <a:endParaRPr lang="tr-T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6987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6D3A337-52FC-4402-B03B-5FE7EE72B091}" type="datetime1">
              <a:rPr lang="tr-TR" smtClean="0"/>
              <a:pPr/>
              <a:t>8.02.2021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609A1A3-1BF5-4870-BE43-0A80B2A4C90C}" type="slidenum">
              <a:rPr lang="tr-TR" smtClean="0"/>
              <a:pPr/>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538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B6952-8703-4B3D-BA90-63CDEAABC873}" type="datetime1">
              <a:rPr lang="tr-TR" smtClean="0"/>
              <a:pPr/>
              <a:t>8.02.2021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609A1A3-1BF5-4870-BE43-0A80B2A4C90C}" type="slidenum">
              <a:rPr lang="tr-TR" smtClean="0"/>
              <a:pPr/>
              <a:t>‹#›</a:t>
            </a:fld>
            <a:endParaRPr lang="tr-TR"/>
          </a:p>
        </p:txBody>
      </p:sp>
    </p:spTree>
    <p:extLst>
      <p:ext uri="{BB962C8B-B14F-4D97-AF65-F5344CB8AC3E}">
        <p14:creationId xmlns:p14="http://schemas.microsoft.com/office/powerpoint/2010/main" val="2697836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30DDCD5-7FA9-4076-9D48-A5E11D524A4A}" type="datetime1">
              <a:rPr lang="tr-TR" smtClean="0"/>
              <a:pPr/>
              <a:t>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09A1A3-1BF5-4870-BE43-0A80B2A4C90C}" type="slidenum">
              <a:rPr lang="tr-TR" smtClean="0"/>
              <a:pPr/>
              <a:t>‹#›</a:t>
            </a:fld>
            <a:endParaRPr lang="tr-T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183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4DC283B-5B11-4555-98F8-C5A4C0FD4256}" type="datetime1">
              <a:rPr lang="tr-TR" smtClean="0"/>
              <a:pPr/>
              <a:t>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09A1A3-1BF5-4870-BE43-0A80B2A4C90C}" type="slidenum">
              <a:rPr lang="tr-TR" smtClean="0"/>
              <a:pPr/>
              <a:t>‹#›</a:t>
            </a:fld>
            <a:endParaRPr lang="tr-TR"/>
          </a:p>
        </p:txBody>
      </p:sp>
    </p:spTree>
    <p:extLst>
      <p:ext uri="{BB962C8B-B14F-4D97-AF65-F5344CB8AC3E}">
        <p14:creationId xmlns:p14="http://schemas.microsoft.com/office/powerpoint/2010/main" val="426734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A0C6F7-777B-46CD-9369-2EDAE1C23E42}" type="datetime1">
              <a:rPr lang="tr-TR" smtClean="0"/>
              <a:pPr/>
              <a:t>8.02.2021</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609A1A3-1BF5-4870-BE43-0A80B2A4C90C}" type="slidenum">
              <a:rPr lang="tr-TR" smtClean="0"/>
              <a:pPr/>
              <a:t>‹#›</a:t>
            </a:fld>
            <a:endParaRPr lang="tr-TR"/>
          </a:p>
        </p:txBody>
      </p:sp>
    </p:spTree>
    <p:extLst>
      <p:ext uri="{BB962C8B-B14F-4D97-AF65-F5344CB8AC3E}">
        <p14:creationId xmlns:p14="http://schemas.microsoft.com/office/powerpoint/2010/main" val="2901431743"/>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Lst>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92398" y="1507524"/>
            <a:ext cx="6815669" cy="1879141"/>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tr-TR" b="1" dirty="0" smtClean="0">
                <a:ln/>
                <a:solidFill>
                  <a:schemeClr val="accent3"/>
                </a:solidFill>
              </a:rPr>
              <a:t>İÇ KONTROL SİSTEMİ</a:t>
            </a:r>
            <a:br>
              <a:rPr lang="tr-TR" b="1" dirty="0" smtClean="0">
                <a:ln/>
                <a:solidFill>
                  <a:schemeClr val="accent3"/>
                </a:solidFill>
              </a:rPr>
            </a:br>
            <a:r>
              <a:rPr lang="tr-TR" sz="2400" dirty="0" smtClean="0">
                <a:ln w="0"/>
                <a:gradFill>
                  <a:gsLst>
                    <a:gs pos="21000">
                      <a:srgbClr val="53575C"/>
                    </a:gs>
                    <a:gs pos="88000">
                      <a:srgbClr val="C5C7CA"/>
                    </a:gs>
                  </a:gsLst>
                  <a:lin ang="5400000"/>
                </a:gradFill>
              </a:rPr>
              <a:t>Çevre ve Şehircilik Bakanlığı</a:t>
            </a:r>
            <a:endParaRPr lang="tr-TR" sz="2400" dirty="0">
              <a:ln w="0"/>
              <a:gradFill>
                <a:gsLst>
                  <a:gs pos="21000">
                    <a:srgbClr val="53575C"/>
                  </a:gs>
                  <a:gs pos="88000">
                    <a:srgbClr val="C5C7CA"/>
                  </a:gs>
                </a:gsLst>
                <a:lin ang="5400000"/>
              </a:gradFill>
            </a:endParaRPr>
          </a:p>
        </p:txBody>
      </p:sp>
      <p:sp>
        <p:nvSpPr>
          <p:cNvPr id="3" name="Alt Başlık 2"/>
          <p:cNvSpPr>
            <a:spLocks noGrp="1"/>
          </p:cNvSpPr>
          <p:nvPr>
            <p:ph type="subTitle" idx="1"/>
          </p:nvPr>
        </p:nvSpPr>
        <p:spPr>
          <a:xfrm>
            <a:off x="3229231" y="4160108"/>
            <a:ext cx="5281224" cy="1037967"/>
          </a:xfrm>
        </p:spPr>
        <p:txBody>
          <a:bodyPr>
            <a:normAutofit fontScale="92500" lnSpcReduction="10000"/>
          </a:bodyPr>
          <a:lstStyle/>
          <a:p>
            <a:r>
              <a:rPr lang="tr-TR"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FİLİZ </a:t>
            </a:r>
            <a:r>
              <a:rPr lang="tr-TR"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DEMİRBAŞ</a:t>
            </a:r>
            <a:endParaRPr lang="tr-TR"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r>
              <a:rPr lang="tr-TR"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MALİ HİZMETLER UZMANI</a:t>
            </a:r>
          </a:p>
          <a:p>
            <a:r>
              <a:rPr lang="tr-TR"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STRATEJİ GELİŞTİRME BAŞKANLIĞI</a:t>
            </a:r>
          </a:p>
          <a:p>
            <a:r>
              <a:rPr lang="tr-TR"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2021</a:t>
            </a:r>
            <a:endParaRPr lang="tr-TR"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6" name="5 Slayt Numarası Yer Tutucusu"/>
          <p:cNvSpPr>
            <a:spLocks noGrp="1"/>
          </p:cNvSpPr>
          <p:nvPr>
            <p:ph type="sldNum" sz="quarter" idx="12"/>
          </p:nvPr>
        </p:nvSpPr>
        <p:spPr/>
        <p:txBody>
          <a:bodyPr/>
          <a:lstStyle/>
          <a:p>
            <a:fld id="{E609A1A3-1BF5-4870-BE43-0A80B2A4C90C}" type="slidenum">
              <a:rPr lang="tr-TR" smtClean="0"/>
              <a:pPr/>
              <a:t>1</a:t>
            </a:fld>
            <a:endParaRPr lang="tr-TR"/>
          </a:p>
        </p:txBody>
      </p:sp>
      <p:pic>
        <p:nvPicPr>
          <p:cNvPr id="4" name="Resim 3"/>
          <p:cNvPicPr>
            <a:picLocks noChangeAspect="1"/>
          </p:cNvPicPr>
          <p:nvPr/>
        </p:nvPicPr>
        <p:blipFill>
          <a:blip r:embed="rId2"/>
          <a:stretch>
            <a:fillRect/>
          </a:stretch>
        </p:blipFill>
        <p:spPr>
          <a:xfrm>
            <a:off x="0" y="0"/>
            <a:ext cx="1672282" cy="1576723"/>
          </a:xfrm>
          <a:prstGeom prst="rect">
            <a:avLst/>
          </a:prstGeom>
        </p:spPr>
      </p:pic>
    </p:spTree>
    <p:extLst>
      <p:ext uri="{BB962C8B-B14F-4D97-AF65-F5344CB8AC3E}">
        <p14:creationId xmlns:p14="http://schemas.microsoft.com/office/powerpoint/2010/main" val="2888439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535578"/>
            <a:ext cx="9601196" cy="1541416"/>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rPr>
              <a:t>İÇ KONTROLDE SORUMLULUKLAR</a:t>
            </a:r>
            <a:r>
              <a:rPr lang="tr-TR" b="1" dirty="0">
                <a:ln/>
                <a:solidFill>
                  <a:schemeClr val="accent3"/>
                </a:solidFill>
              </a:rPr>
              <a:t/>
            </a:r>
            <a:br>
              <a:rPr lang="tr-TR" b="1" dirty="0">
                <a:ln/>
                <a:solidFill>
                  <a:schemeClr val="accent3"/>
                </a:solidFill>
              </a:rPr>
            </a:br>
            <a:r>
              <a:rPr lang="tr-TR" sz="1800" b="1" dirty="0">
                <a:ln/>
                <a:solidFill>
                  <a:schemeClr val="tx1"/>
                </a:solidFill>
              </a:rPr>
              <a:t>5018 Sayılı Kanunun 11.,60., 63. ve 64. maddelerinde </a:t>
            </a:r>
            <a:br>
              <a:rPr lang="tr-TR" sz="1800" b="1" dirty="0">
                <a:ln/>
                <a:solidFill>
                  <a:schemeClr val="tx1"/>
                </a:solidFill>
              </a:rPr>
            </a:br>
            <a:r>
              <a:rPr lang="tr-TR" sz="1800" b="1" dirty="0">
                <a:ln/>
                <a:solidFill>
                  <a:schemeClr val="tx1"/>
                </a:solidFill>
              </a:rPr>
              <a:t>İç Kontrol ve Ön Mali Kontrole İlişkin Usul ve Esaslar Md.8 </a:t>
            </a:r>
          </a:p>
        </p:txBody>
      </p:sp>
      <p:graphicFrame>
        <p:nvGraphicFramePr>
          <p:cNvPr id="8" name="7 İçerik Yer Tutucusu"/>
          <p:cNvGraphicFramePr>
            <a:graphicFrameLocks noGrp="1"/>
          </p:cNvGraphicFramePr>
          <p:nvPr>
            <p:ph idx="1"/>
          </p:nvPr>
        </p:nvGraphicFramePr>
        <p:xfrm>
          <a:off x="979715" y="2076994"/>
          <a:ext cx="10319656" cy="4023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Veri Yer Tutucusu"/>
          <p:cNvSpPr>
            <a:spLocks noGrp="1"/>
          </p:cNvSpPr>
          <p:nvPr>
            <p:ph type="dt" sz="half" idx="10"/>
          </p:nvPr>
        </p:nvSpPr>
        <p:spPr/>
        <p:txBody>
          <a:bodyPr/>
          <a:lstStyle/>
          <a:p>
            <a:fld id="{72F13852-325C-4A21-810F-FB40C6DFF6F1}" type="datetime1">
              <a:rPr lang="tr-TR" smtClean="0"/>
              <a:pPr/>
              <a:t>8.02.2021</a:t>
            </a:fld>
            <a:endParaRPr lang="tr-TR"/>
          </a:p>
        </p:txBody>
      </p:sp>
      <p:sp>
        <p:nvSpPr>
          <p:cNvPr id="6" name="5 Slayt Numarası Yer Tutucusu"/>
          <p:cNvSpPr>
            <a:spLocks noGrp="1"/>
          </p:cNvSpPr>
          <p:nvPr>
            <p:ph type="sldNum" sz="quarter" idx="12"/>
          </p:nvPr>
        </p:nvSpPr>
        <p:spPr/>
        <p:txBody>
          <a:bodyPr/>
          <a:lstStyle/>
          <a:p>
            <a:fld id="{E609A1A3-1BF5-4870-BE43-0A80B2A4C90C}" type="slidenum">
              <a:rPr lang="tr-TR" smtClean="0"/>
              <a:pPr/>
              <a:t>10</a:t>
            </a:fld>
            <a:endParaRPr lang="tr-TR"/>
          </a:p>
        </p:txBody>
      </p:sp>
      <p:pic>
        <p:nvPicPr>
          <p:cNvPr id="3" name="Resim 2"/>
          <p:cNvPicPr>
            <a:picLocks noChangeAspect="1"/>
          </p:cNvPicPr>
          <p:nvPr/>
        </p:nvPicPr>
        <p:blipFill>
          <a:blip r:embed="rId7"/>
          <a:stretch>
            <a:fillRect/>
          </a:stretch>
        </p:blipFill>
        <p:spPr>
          <a:xfrm>
            <a:off x="520998" y="476350"/>
            <a:ext cx="878653" cy="833466"/>
          </a:xfrm>
          <a:prstGeom prst="rect">
            <a:avLst/>
          </a:prstGeom>
        </p:spPr>
      </p:pic>
    </p:spTree>
    <p:extLst>
      <p:ext uri="{BB962C8B-B14F-4D97-AF65-F5344CB8AC3E}">
        <p14:creationId xmlns:p14="http://schemas.microsoft.com/office/powerpoint/2010/main" val="1895611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679270"/>
            <a:ext cx="9601196" cy="160673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rPr>
              <a:t>İÇ DENETİM İLE İÇ KONTROL İLİŞKİSİ</a:t>
            </a:r>
            <a:endParaRPr lang="tr-TR" b="1" dirty="0">
              <a:ln/>
              <a:solidFill>
                <a:schemeClr val="accent3"/>
              </a:solidFill>
            </a:endParaRPr>
          </a:p>
        </p:txBody>
      </p:sp>
      <p:sp>
        <p:nvSpPr>
          <p:cNvPr id="4" name="Yuvarlatılmış Dikdörtgen 3"/>
          <p:cNvSpPr/>
          <p:nvPr/>
        </p:nvSpPr>
        <p:spPr>
          <a:xfrm>
            <a:off x="952766" y="2730138"/>
            <a:ext cx="5008606" cy="3499080"/>
          </a:xfrm>
          <a:prstGeom prst="roundRect">
            <a:avLst/>
          </a:prstGeom>
          <a:solidFill>
            <a:schemeClr val="accent4"/>
          </a:solidFill>
          <a:ln>
            <a:noFill/>
          </a:ln>
          <a:scene3d>
            <a:camera prst="orthographicFront"/>
            <a:lightRig rig="threePt" dir="t"/>
          </a:scene3d>
          <a:sp3d>
            <a:bevelT w="139700" h="139700" prst="divot"/>
          </a:sp3d>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Wingdings" panose="05000000000000000000" pitchFamily="2" charset="2"/>
              <a:buChar char="ü"/>
            </a:pPr>
            <a:r>
              <a:rPr lang="tr-TR" sz="2400" dirty="0" smtClean="0"/>
              <a:t>Hedefe ulaşmada araçtır.</a:t>
            </a:r>
          </a:p>
          <a:p>
            <a:pPr marL="285750" indent="-285750">
              <a:buFont typeface="Wingdings" panose="05000000000000000000" pitchFamily="2" charset="2"/>
              <a:buChar char="ü"/>
            </a:pPr>
            <a:r>
              <a:rPr lang="tr-TR" sz="2400" dirty="0" smtClean="0"/>
              <a:t>Fonksiyonel bağımsızdır.</a:t>
            </a:r>
          </a:p>
          <a:p>
            <a:pPr marL="285750" indent="-285750">
              <a:buFont typeface="Wingdings" panose="05000000000000000000" pitchFamily="2" charset="2"/>
              <a:buChar char="ü"/>
            </a:pPr>
            <a:r>
              <a:rPr lang="tr-TR" sz="2400" dirty="0" smtClean="0"/>
              <a:t>Üst yöneticinin sorumluluğundadır.</a:t>
            </a:r>
          </a:p>
          <a:p>
            <a:pPr marL="285750" indent="-285750">
              <a:buFont typeface="Wingdings" panose="05000000000000000000" pitchFamily="2" charset="2"/>
              <a:buChar char="ü"/>
            </a:pPr>
            <a:r>
              <a:rPr lang="tr-TR" sz="2400" dirty="0" smtClean="0"/>
              <a:t>Karar alma ve uygulama süreçlerinde yer  almaz</a:t>
            </a:r>
          </a:p>
          <a:p>
            <a:pPr marL="285750" indent="-285750">
              <a:buFont typeface="Wingdings" panose="05000000000000000000" pitchFamily="2" charset="2"/>
              <a:buChar char="ü"/>
            </a:pPr>
            <a:r>
              <a:rPr lang="tr-TR" sz="2400" dirty="0" smtClean="0"/>
              <a:t>İç kontrolün bir unsurudur.</a:t>
            </a:r>
          </a:p>
          <a:p>
            <a:pPr marL="285750" indent="-285750">
              <a:buFont typeface="Wingdings" panose="05000000000000000000" pitchFamily="2" charset="2"/>
              <a:buChar char="ü"/>
            </a:pPr>
            <a:r>
              <a:rPr lang="tr-TR" sz="2400" dirty="0" smtClean="0"/>
              <a:t>İdarede ayrı bir birim ve görevdir.</a:t>
            </a:r>
            <a:endParaRPr lang="tr-TR" sz="2400" dirty="0"/>
          </a:p>
        </p:txBody>
      </p:sp>
      <p:sp>
        <p:nvSpPr>
          <p:cNvPr id="5" name="Yuvarlatılmış Dikdörtgen 4"/>
          <p:cNvSpPr/>
          <p:nvPr/>
        </p:nvSpPr>
        <p:spPr>
          <a:xfrm>
            <a:off x="1819973" y="2129245"/>
            <a:ext cx="3237471" cy="642551"/>
          </a:xfrm>
          <a:prstGeom prst="roundRect">
            <a:avLst/>
          </a:prstGeom>
          <a:effectLst>
            <a:glow rad="139700">
              <a:schemeClr val="accent4">
                <a:satMod val="175000"/>
                <a:alpha val="40000"/>
              </a:schemeClr>
            </a:glow>
          </a:effectLst>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b="1" dirty="0" smtClean="0"/>
              <a:t>İÇ DENETİM</a:t>
            </a:r>
            <a:endParaRPr lang="tr-TR" sz="2800" b="1" dirty="0"/>
          </a:p>
        </p:txBody>
      </p:sp>
      <p:sp>
        <p:nvSpPr>
          <p:cNvPr id="6" name="Yuvarlatılmış Dikdörtgen 5"/>
          <p:cNvSpPr/>
          <p:nvPr/>
        </p:nvSpPr>
        <p:spPr>
          <a:xfrm>
            <a:off x="7252122" y="2103119"/>
            <a:ext cx="3146854" cy="596562"/>
          </a:xfrm>
          <a:prstGeom prst="roundRect">
            <a:avLst/>
          </a:prstGeom>
          <a:effectLst>
            <a:glow rad="139700">
              <a:schemeClr val="accent4">
                <a:satMod val="175000"/>
                <a:alpha val="40000"/>
              </a:schemeClr>
            </a:glow>
          </a:effectLst>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b="1" dirty="0">
                <a:solidFill>
                  <a:schemeClr val="dk1"/>
                </a:solidFill>
              </a:rPr>
              <a:t>İÇ KONTROL</a:t>
            </a:r>
          </a:p>
        </p:txBody>
      </p:sp>
      <p:sp>
        <p:nvSpPr>
          <p:cNvPr id="7" name="Yuvarlatılmış Dikdörtgen 6"/>
          <p:cNvSpPr/>
          <p:nvPr/>
        </p:nvSpPr>
        <p:spPr>
          <a:xfrm>
            <a:off x="6433752" y="2743200"/>
            <a:ext cx="4992130" cy="3459891"/>
          </a:xfrm>
          <a:prstGeom prst="roundRect">
            <a:avLst/>
          </a:prstGeom>
          <a:scene3d>
            <a:camera prst="orthographicFront"/>
            <a:lightRig rig="threePt" dir="t"/>
          </a:scene3d>
          <a:sp3d>
            <a:bevelT w="139700" h="139700" prst="divo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buFont typeface="Wingdings" panose="05000000000000000000" pitchFamily="2" charset="2"/>
              <a:buChar char="ü"/>
            </a:pPr>
            <a:r>
              <a:rPr lang="tr-TR" sz="2300" dirty="0" smtClean="0"/>
              <a:t>Hedefe ulaşmada amaçtır.</a:t>
            </a:r>
          </a:p>
          <a:p>
            <a:pPr marL="285750" indent="-285750">
              <a:buFont typeface="Wingdings" panose="05000000000000000000" pitchFamily="2" charset="2"/>
              <a:buChar char="ü"/>
            </a:pPr>
            <a:r>
              <a:rPr lang="tr-TR" sz="2300" dirty="0" smtClean="0"/>
              <a:t>Üst yöneticiye bağlıdır.</a:t>
            </a:r>
          </a:p>
          <a:p>
            <a:pPr marL="285750" indent="-285750">
              <a:buFont typeface="Wingdings" panose="05000000000000000000" pitchFamily="2" charset="2"/>
              <a:buChar char="ü"/>
            </a:pPr>
            <a:r>
              <a:rPr lang="tr-TR" sz="2300" dirty="0" smtClean="0"/>
              <a:t>Yönetimin tümünün sorumluluğundadır.</a:t>
            </a:r>
          </a:p>
          <a:p>
            <a:pPr marL="285750" indent="-285750">
              <a:buFont typeface="Wingdings" panose="05000000000000000000" pitchFamily="2" charset="2"/>
              <a:buChar char="ü"/>
            </a:pPr>
            <a:r>
              <a:rPr lang="tr-TR" sz="2300" dirty="0" smtClean="0"/>
              <a:t>Personel yönetimin tüm süreçlerinde bulunur.</a:t>
            </a:r>
          </a:p>
          <a:p>
            <a:pPr marL="285750" indent="-285750">
              <a:buFont typeface="Wingdings" panose="05000000000000000000" pitchFamily="2" charset="2"/>
              <a:buChar char="ü"/>
            </a:pPr>
            <a:r>
              <a:rPr lang="tr-TR" sz="2300" dirty="0" smtClean="0"/>
              <a:t>Kendisi hesap verilebilirlik sistemidir.</a:t>
            </a:r>
          </a:p>
          <a:p>
            <a:pPr marL="285750" indent="-285750">
              <a:buFont typeface="Wingdings" panose="05000000000000000000" pitchFamily="2" charset="2"/>
              <a:buChar char="ü"/>
            </a:pPr>
            <a:r>
              <a:rPr lang="tr-TR" sz="2300" dirty="0" smtClean="0"/>
              <a:t>Yönetim sisteminin tamamıdır.</a:t>
            </a:r>
            <a:endParaRPr lang="tr-TR" sz="2300" dirty="0"/>
          </a:p>
        </p:txBody>
      </p:sp>
      <p:sp>
        <p:nvSpPr>
          <p:cNvPr id="9" name="8 Veri Yer Tutucusu"/>
          <p:cNvSpPr>
            <a:spLocks noGrp="1"/>
          </p:cNvSpPr>
          <p:nvPr>
            <p:ph type="dt" sz="half" idx="10"/>
          </p:nvPr>
        </p:nvSpPr>
        <p:spPr/>
        <p:txBody>
          <a:bodyPr/>
          <a:lstStyle/>
          <a:p>
            <a:fld id="{A13DB4D1-A4AB-449D-9173-67F715AC75A1}" type="datetime1">
              <a:rPr lang="tr-TR" smtClean="0"/>
              <a:pPr/>
              <a:t>8.02.2021</a:t>
            </a:fld>
            <a:endParaRPr lang="tr-TR"/>
          </a:p>
        </p:txBody>
      </p:sp>
      <p:sp>
        <p:nvSpPr>
          <p:cNvPr id="10" name="9 Slayt Numarası Yer Tutucusu"/>
          <p:cNvSpPr>
            <a:spLocks noGrp="1"/>
          </p:cNvSpPr>
          <p:nvPr>
            <p:ph type="sldNum" sz="quarter" idx="12"/>
          </p:nvPr>
        </p:nvSpPr>
        <p:spPr/>
        <p:txBody>
          <a:bodyPr/>
          <a:lstStyle/>
          <a:p>
            <a:fld id="{E609A1A3-1BF5-4870-BE43-0A80B2A4C90C}" type="slidenum">
              <a:rPr lang="tr-TR" smtClean="0"/>
              <a:pPr/>
              <a:t>11</a:t>
            </a:fld>
            <a:endParaRPr lang="tr-TR"/>
          </a:p>
        </p:txBody>
      </p:sp>
      <p:pic>
        <p:nvPicPr>
          <p:cNvPr id="3" name="Resim 2"/>
          <p:cNvPicPr>
            <a:picLocks noChangeAspect="1"/>
          </p:cNvPicPr>
          <p:nvPr/>
        </p:nvPicPr>
        <p:blipFill>
          <a:blip r:embed="rId2"/>
          <a:stretch>
            <a:fillRect/>
          </a:stretch>
        </p:blipFill>
        <p:spPr>
          <a:xfrm>
            <a:off x="545710" y="550491"/>
            <a:ext cx="791808" cy="751087"/>
          </a:xfrm>
          <a:prstGeom prst="rect">
            <a:avLst/>
          </a:prstGeom>
        </p:spPr>
      </p:pic>
    </p:spTree>
    <p:extLst>
      <p:ext uri="{BB962C8B-B14F-4D97-AF65-F5344CB8AC3E}">
        <p14:creationId xmlns:p14="http://schemas.microsoft.com/office/powerpoint/2010/main" val="1002781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0"/>
            <a:ext cx="10056221" cy="2129247"/>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tr-TR" sz="2000" b="1" dirty="0">
                <a:solidFill>
                  <a:srgbClr val="C00000"/>
                </a:solidFill>
              </a:rPr>
              <a:t>Hazine ve Maliye Bakanlığınca çıkarılan tebliğde (5) başlık altında toplam (18) standart ve her bir standart için gerekli (79) genel şartlar belirlenmiştir. </a:t>
            </a:r>
            <a:r>
              <a:rPr lang="tr-TR" sz="2000" b="1" dirty="0" smtClean="0"/>
              <a:t/>
            </a:r>
            <a:br>
              <a:rPr lang="tr-TR" sz="2000" b="1" dirty="0" smtClean="0"/>
            </a:br>
            <a:r>
              <a:rPr lang="tr-TR" sz="1400" dirty="0"/>
              <a:t/>
            </a:r>
            <a:br>
              <a:rPr lang="tr-TR" sz="1400" dirty="0"/>
            </a:br>
            <a:r>
              <a:rPr lang="tr-TR" sz="2200" dirty="0" smtClean="0"/>
              <a:t>İç </a:t>
            </a:r>
            <a:r>
              <a:rPr lang="tr-TR" sz="2200" dirty="0"/>
              <a:t>kontrol unsurlarının, iç kontrolün amaç ve faaliyetleri ile ilişkisini göstermektedir</a:t>
            </a:r>
            <a:br>
              <a:rPr lang="tr-TR" sz="2200" dirty="0"/>
            </a:br>
            <a:r>
              <a:rPr lang="tr-TR" sz="2200" dirty="0" smtClean="0"/>
              <a:t>Temelinde </a:t>
            </a:r>
            <a:r>
              <a:rPr lang="tr-TR" sz="2200" dirty="0"/>
              <a:t>kontrol ortamı yer almaktadır. Kontrol faaliyetleri ve risk değerlendirmeleri yapılırken, bilgi ve iletişim kanalları kullanılarak izleme unsurunun ihtiyaç duyduğu bilgiler sağlanır.</a:t>
            </a:r>
            <a:br>
              <a:rPr lang="tr-TR" sz="2200" dirty="0"/>
            </a:br>
            <a:endParaRPr lang="tr-TR" sz="2200" dirty="0"/>
          </a:p>
        </p:txBody>
      </p:sp>
      <p:pic>
        <p:nvPicPr>
          <p:cNvPr id="4" name="İçerik Yer Tutucusu 3"/>
          <p:cNvPicPr>
            <a:picLocks noGrp="1" noChangeAspect="1"/>
          </p:cNvPicPr>
          <p:nvPr>
            <p:ph idx="1"/>
          </p:nvPr>
        </p:nvPicPr>
        <p:blipFill>
          <a:blip r:embed="rId2" cstate="print"/>
          <a:stretch>
            <a:fillRect/>
          </a:stretch>
        </p:blipFill>
        <p:spPr>
          <a:xfrm>
            <a:off x="849086" y="1933303"/>
            <a:ext cx="10398033" cy="4506686"/>
          </a:xfrm>
          <a:prstGeom prst="rect">
            <a:avLst/>
          </a:prstGeom>
        </p:spPr>
      </p:pic>
      <p:sp>
        <p:nvSpPr>
          <p:cNvPr id="6" name="5 Veri Yer Tutucusu"/>
          <p:cNvSpPr>
            <a:spLocks noGrp="1"/>
          </p:cNvSpPr>
          <p:nvPr>
            <p:ph type="dt" sz="half" idx="10"/>
          </p:nvPr>
        </p:nvSpPr>
        <p:spPr/>
        <p:txBody>
          <a:bodyPr/>
          <a:lstStyle/>
          <a:p>
            <a:fld id="{A0679DE7-D73A-4118-AC17-DC185A0C0DA9}" type="datetime1">
              <a:rPr lang="tr-TR" smtClean="0"/>
              <a:pPr/>
              <a:t>8.02.2021</a:t>
            </a:fld>
            <a:endParaRPr lang="tr-TR"/>
          </a:p>
        </p:txBody>
      </p:sp>
      <p:sp>
        <p:nvSpPr>
          <p:cNvPr id="7" name="6 Slayt Numarası Yer Tutucusu"/>
          <p:cNvSpPr>
            <a:spLocks noGrp="1"/>
          </p:cNvSpPr>
          <p:nvPr>
            <p:ph type="sldNum" sz="quarter" idx="12"/>
          </p:nvPr>
        </p:nvSpPr>
        <p:spPr/>
        <p:txBody>
          <a:bodyPr/>
          <a:lstStyle/>
          <a:p>
            <a:fld id="{E609A1A3-1BF5-4870-BE43-0A80B2A4C90C}" type="slidenum">
              <a:rPr lang="tr-TR" smtClean="0"/>
              <a:pPr/>
              <a:t>12</a:t>
            </a:fld>
            <a:endParaRPr lang="tr-TR"/>
          </a:p>
        </p:txBody>
      </p:sp>
      <p:pic>
        <p:nvPicPr>
          <p:cNvPr id="3" name="Resim 2"/>
          <p:cNvPicPr>
            <a:picLocks noChangeAspect="1"/>
          </p:cNvPicPr>
          <p:nvPr/>
        </p:nvPicPr>
        <p:blipFill>
          <a:blip r:embed="rId3"/>
          <a:stretch>
            <a:fillRect/>
          </a:stretch>
        </p:blipFill>
        <p:spPr>
          <a:xfrm>
            <a:off x="461865" y="484587"/>
            <a:ext cx="774441" cy="734613"/>
          </a:xfrm>
          <a:prstGeom prst="rect">
            <a:avLst/>
          </a:prstGeom>
        </p:spPr>
      </p:pic>
    </p:spTree>
    <p:extLst>
      <p:ext uri="{BB962C8B-B14F-4D97-AF65-F5344CB8AC3E}">
        <p14:creationId xmlns:p14="http://schemas.microsoft.com/office/powerpoint/2010/main" val="1929094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574766"/>
            <a:ext cx="10056222" cy="1711233"/>
          </a:xfrm>
          <a:ln>
            <a:solidFill>
              <a:schemeClr val="tx1"/>
            </a:solidFill>
          </a:ln>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rPr>
              <a:t>KAMU İÇ KONTROL STANDARTLARI </a:t>
            </a:r>
            <a:br>
              <a:rPr lang="tr-TR" b="1" dirty="0" smtClean="0">
                <a:ln/>
                <a:solidFill>
                  <a:schemeClr val="accent3"/>
                </a:solidFill>
              </a:rPr>
            </a:br>
            <a:r>
              <a:rPr lang="tr-TR" sz="1800" dirty="0" smtClean="0">
                <a:solidFill>
                  <a:schemeClr val="tx1"/>
                </a:solidFill>
              </a:rPr>
              <a:t>İç </a:t>
            </a:r>
            <a:r>
              <a:rPr lang="tr-TR" sz="1800" dirty="0">
                <a:solidFill>
                  <a:schemeClr val="tx1"/>
                </a:solidFill>
              </a:rPr>
              <a:t>Kontrol ve Ön Mali Kontrole İlişkin Usul ve Esaslar </a:t>
            </a:r>
            <a:r>
              <a:rPr lang="tr-TR" sz="1800" dirty="0" smtClean="0">
                <a:solidFill>
                  <a:schemeClr val="tx1"/>
                </a:solidFill>
                <a:latin typeface="+mn-lt"/>
                <a:ea typeface="+mn-ea"/>
                <a:cs typeface="+mn-cs"/>
              </a:rPr>
              <a:t>md.5</a:t>
            </a:r>
            <a:endParaRPr lang="tr-TR" sz="1800" dirty="0">
              <a:solidFill>
                <a:schemeClr val="tx1"/>
              </a:solidFill>
              <a:latin typeface="+mn-lt"/>
              <a:ea typeface="+mn-ea"/>
              <a:cs typeface="+mn-cs"/>
            </a:endParaRPr>
          </a:p>
        </p:txBody>
      </p:sp>
      <p:sp>
        <p:nvSpPr>
          <p:cNvPr id="3" name="İçerik Yer Tutucusu 2"/>
          <p:cNvSpPr>
            <a:spLocks noGrp="1"/>
          </p:cNvSpPr>
          <p:nvPr>
            <p:ph idx="1"/>
          </p:nvPr>
        </p:nvSpPr>
        <p:spPr>
          <a:xfrm>
            <a:off x="836023" y="2181497"/>
            <a:ext cx="10541726" cy="4062549"/>
          </a:xfrm>
        </p:spPr>
        <p:txBody>
          <a:bodyPr>
            <a:normAutofit/>
          </a:bodyPr>
          <a:lstStyle/>
          <a:p>
            <a:r>
              <a:rPr lang="tr-TR" sz="3200" dirty="0"/>
              <a:t>İç kontrol sisteminin uygulama esnasında başvurduğu temel ilkelerdir. </a:t>
            </a:r>
          </a:p>
          <a:p>
            <a:r>
              <a:rPr lang="tr-TR" sz="3200" dirty="0"/>
              <a:t>Standartlar, kontrol sürecinde en önemli faktördür. </a:t>
            </a:r>
          </a:p>
          <a:p>
            <a:r>
              <a:rPr lang="tr-TR" sz="3200" dirty="0"/>
              <a:t>İç kontrol sisteminin belirlenmiş esaslara uyumlu olarak yürütülmesini sağlar ve uygulamaya yönelik öneriler içerir</a:t>
            </a:r>
            <a:r>
              <a:rPr lang="tr-TR" sz="3200" dirty="0" smtClean="0"/>
              <a:t>.</a:t>
            </a:r>
            <a:endParaRPr lang="tr-TR" sz="3200" dirty="0"/>
          </a:p>
          <a:p>
            <a:endParaRPr lang="tr-TR" dirty="0"/>
          </a:p>
        </p:txBody>
      </p:sp>
      <p:sp>
        <p:nvSpPr>
          <p:cNvPr id="5" name="4 Veri Yer Tutucusu"/>
          <p:cNvSpPr>
            <a:spLocks noGrp="1"/>
          </p:cNvSpPr>
          <p:nvPr>
            <p:ph type="dt" sz="half" idx="10"/>
          </p:nvPr>
        </p:nvSpPr>
        <p:spPr/>
        <p:txBody>
          <a:bodyPr/>
          <a:lstStyle/>
          <a:p>
            <a:fld id="{7B80E713-E4E5-4BCA-B432-89335BC08E93}" type="datetime1">
              <a:rPr lang="tr-TR" smtClean="0"/>
              <a:pPr/>
              <a:t>8.02.2021</a:t>
            </a:fld>
            <a:endParaRPr lang="tr-TR"/>
          </a:p>
        </p:txBody>
      </p:sp>
      <p:sp>
        <p:nvSpPr>
          <p:cNvPr id="6" name="5 Slayt Numarası Yer Tutucusu"/>
          <p:cNvSpPr>
            <a:spLocks noGrp="1"/>
          </p:cNvSpPr>
          <p:nvPr>
            <p:ph type="sldNum" sz="quarter" idx="12"/>
          </p:nvPr>
        </p:nvSpPr>
        <p:spPr/>
        <p:txBody>
          <a:bodyPr/>
          <a:lstStyle/>
          <a:p>
            <a:fld id="{E609A1A3-1BF5-4870-BE43-0A80B2A4C90C}" type="slidenum">
              <a:rPr lang="tr-TR" smtClean="0"/>
              <a:pPr/>
              <a:t>13</a:t>
            </a:fld>
            <a:endParaRPr lang="tr-TR"/>
          </a:p>
        </p:txBody>
      </p:sp>
      <p:pic>
        <p:nvPicPr>
          <p:cNvPr id="4" name="Resim 3"/>
          <p:cNvPicPr>
            <a:picLocks noChangeAspect="1"/>
          </p:cNvPicPr>
          <p:nvPr/>
        </p:nvPicPr>
        <p:blipFill>
          <a:blip r:embed="rId2"/>
          <a:stretch>
            <a:fillRect/>
          </a:stretch>
        </p:blipFill>
        <p:spPr>
          <a:xfrm>
            <a:off x="532266" y="492826"/>
            <a:ext cx="763135" cy="723889"/>
          </a:xfrm>
          <a:prstGeom prst="rect">
            <a:avLst/>
          </a:prstGeom>
        </p:spPr>
      </p:pic>
    </p:spTree>
    <p:extLst>
      <p:ext uri="{BB962C8B-B14F-4D97-AF65-F5344CB8AC3E}">
        <p14:creationId xmlns:p14="http://schemas.microsoft.com/office/powerpoint/2010/main" val="169882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35577"/>
            <a:ext cx="6944497" cy="5708469"/>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5566" y="901337"/>
            <a:ext cx="5216434" cy="5013431"/>
          </a:xfrm>
          <a:prstGeom prst="rect">
            <a:avLst/>
          </a:prstGeom>
        </p:spPr>
      </p:pic>
      <p:sp>
        <p:nvSpPr>
          <p:cNvPr id="7" name="6 Veri Yer Tutucusu"/>
          <p:cNvSpPr>
            <a:spLocks noGrp="1"/>
          </p:cNvSpPr>
          <p:nvPr>
            <p:ph type="dt" sz="half" idx="10"/>
          </p:nvPr>
        </p:nvSpPr>
        <p:spPr/>
        <p:txBody>
          <a:bodyPr/>
          <a:lstStyle/>
          <a:p>
            <a:fld id="{04427E6E-33BC-483A-A333-217CF05673E6}" type="datetime1">
              <a:rPr lang="tr-TR" smtClean="0"/>
              <a:pPr/>
              <a:t>8.02.2021</a:t>
            </a:fld>
            <a:endParaRPr lang="tr-TR"/>
          </a:p>
        </p:txBody>
      </p:sp>
      <p:sp>
        <p:nvSpPr>
          <p:cNvPr id="8" name="7 Slayt Numarası Yer Tutucusu"/>
          <p:cNvSpPr>
            <a:spLocks noGrp="1"/>
          </p:cNvSpPr>
          <p:nvPr>
            <p:ph type="sldNum" sz="quarter" idx="12"/>
          </p:nvPr>
        </p:nvSpPr>
        <p:spPr/>
        <p:txBody>
          <a:bodyPr/>
          <a:lstStyle/>
          <a:p>
            <a:fld id="{E609A1A3-1BF5-4870-BE43-0A80B2A4C90C}" type="slidenum">
              <a:rPr lang="tr-TR" smtClean="0"/>
              <a:pPr/>
              <a:t>14</a:t>
            </a:fld>
            <a:endParaRPr lang="tr-TR"/>
          </a:p>
        </p:txBody>
      </p:sp>
    </p:spTree>
    <p:extLst>
      <p:ext uri="{BB962C8B-B14F-4D97-AF65-F5344CB8AC3E}">
        <p14:creationId xmlns:p14="http://schemas.microsoft.com/office/powerpoint/2010/main" val="1644383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3144" y="982132"/>
            <a:ext cx="4911633" cy="1303867"/>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rPr>
              <a:t>KONTROL ORTAMI</a:t>
            </a:r>
            <a:endParaRPr lang="tr-TR" b="1" dirty="0">
              <a:ln/>
              <a:solidFill>
                <a:schemeClr val="accent3"/>
              </a:solidFill>
            </a:endParaRPr>
          </a:p>
        </p:txBody>
      </p:sp>
      <p:sp>
        <p:nvSpPr>
          <p:cNvPr id="3" name="İçerik Yer Tutucusu 2"/>
          <p:cNvSpPr>
            <a:spLocks noGrp="1"/>
          </p:cNvSpPr>
          <p:nvPr>
            <p:ph idx="1"/>
          </p:nvPr>
        </p:nvSpPr>
        <p:spPr>
          <a:xfrm>
            <a:off x="510746" y="2556932"/>
            <a:ext cx="10385851" cy="3318936"/>
          </a:xfrm>
        </p:spPr>
        <p:txBody>
          <a:bodyPr/>
          <a:lstStyle/>
          <a:p>
            <a:pPr marL="0" indent="0">
              <a:buFont typeface="Wingdings" pitchFamily="2" charset="2"/>
              <a:buChar char="ü"/>
            </a:pPr>
            <a:r>
              <a:rPr lang="tr-TR" dirty="0" smtClean="0"/>
              <a:t>Standartlar </a:t>
            </a:r>
            <a:r>
              <a:rPr lang="tr-TR" dirty="0"/>
              <a:t>ile mevcut durumu karşılaştır. </a:t>
            </a:r>
            <a:endParaRPr lang="tr-TR" dirty="0" smtClean="0"/>
          </a:p>
          <a:p>
            <a:pPr marL="0" indent="0">
              <a:buFont typeface="Wingdings" pitchFamily="2" charset="2"/>
              <a:buChar char="ü"/>
            </a:pPr>
            <a:r>
              <a:rPr lang="tr-TR" dirty="0" smtClean="0"/>
              <a:t>Zayıf </a:t>
            </a:r>
            <a:r>
              <a:rPr lang="tr-TR" dirty="0"/>
              <a:t>yönleri tespit et. </a:t>
            </a:r>
            <a:endParaRPr lang="tr-TR" dirty="0" smtClean="0"/>
          </a:p>
          <a:p>
            <a:pPr marL="0" indent="0">
              <a:buFont typeface="Wingdings" pitchFamily="2" charset="2"/>
              <a:buChar char="ü"/>
            </a:pPr>
            <a:r>
              <a:rPr lang="tr-TR" dirty="0" smtClean="0"/>
              <a:t>Uyumlaşmak </a:t>
            </a:r>
            <a:r>
              <a:rPr lang="tr-TR" dirty="0"/>
              <a:t>için eylem planla.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9351" y="1070920"/>
            <a:ext cx="6137190" cy="5137846"/>
          </a:xfrm>
          <a:prstGeom prst="rect">
            <a:avLst/>
          </a:prstGeom>
        </p:spPr>
      </p:pic>
      <p:sp>
        <p:nvSpPr>
          <p:cNvPr id="6" name="5 Veri Yer Tutucusu"/>
          <p:cNvSpPr>
            <a:spLocks noGrp="1"/>
          </p:cNvSpPr>
          <p:nvPr>
            <p:ph type="dt" sz="half" idx="10"/>
          </p:nvPr>
        </p:nvSpPr>
        <p:spPr/>
        <p:txBody>
          <a:bodyPr/>
          <a:lstStyle/>
          <a:p>
            <a:fld id="{61ABA1BB-D53D-4A23-85C1-2A7ACF4038D9}" type="datetime1">
              <a:rPr lang="tr-TR" smtClean="0"/>
              <a:pPr/>
              <a:t>8.02.2021</a:t>
            </a:fld>
            <a:endParaRPr lang="tr-TR"/>
          </a:p>
        </p:txBody>
      </p:sp>
      <p:sp>
        <p:nvSpPr>
          <p:cNvPr id="7" name="6 Slayt Numarası Yer Tutucusu"/>
          <p:cNvSpPr>
            <a:spLocks noGrp="1"/>
          </p:cNvSpPr>
          <p:nvPr>
            <p:ph type="sldNum" sz="quarter" idx="12"/>
          </p:nvPr>
        </p:nvSpPr>
        <p:spPr/>
        <p:txBody>
          <a:bodyPr/>
          <a:lstStyle/>
          <a:p>
            <a:fld id="{E609A1A3-1BF5-4870-BE43-0A80B2A4C90C}" type="slidenum">
              <a:rPr lang="tr-TR" smtClean="0"/>
              <a:pPr/>
              <a:t>15</a:t>
            </a:fld>
            <a:endParaRPr lang="tr-TR"/>
          </a:p>
        </p:txBody>
      </p:sp>
      <p:pic>
        <p:nvPicPr>
          <p:cNvPr id="5" name="Resim 4"/>
          <p:cNvPicPr>
            <a:picLocks noChangeAspect="1"/>
          </p:cNvPicPr>
          <p:nvPr/>
        </p:nvPicPr>
        <p:blipFill>
          <a:blip r:embed="rId3"/>
          <a:stretch>
            <a:fillRect/>
          </a:stretch>
        </p:blipFill>
        <p:spPr>
          <a:xfrm>
            <a:off x="510746" y="476120"/>
            <a:ext cx="722576" cy="685415"/>
          </a:xfrm>
          <a:prstGeom prst="rect">
            <a:avLst/>
          </a:prstGeom>
        </p:spPr>
      </p:pic>
    </p:spTree>
    <p:extLst>
      <p:ext uri="{BB962C8B-B14F-4D97-AF65-F5344CB8AC3E}">
        <p14:creationId xmlns:p14="http://schemas.microsoft.com/office/powerpoint/2010/main" val="2899880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7207" y="2050869"/>
            <a:ext cx="10056222" cy="4153989"/>
          </a:xfrm>
        </p:spPr>
        <p:txBody>
          <a:bodyPr>
            <a:normAutofit fontScale="92500" lnSpcReduction="20000"/>
          </a:bodyPr>
          <a:lstStyle/>
          <a:p>
            <a:r>
              <a:rPr lang="tr-TR" sz="2600" dirty="0"/>
              <a:t>Çalışanların, kurumun amaçları ve varlık nedenini bildikleri, kendi görev ve sorumluluklarını süreç yaklaşımı içinde tam olarak kavradıkları</a:t>
            </a:r>
            <a:r>
              <a:rPr lang="tr-TR" sz="2600" dirty="0" smtClean="0"/>
              <a:t>,</a:t>
            </a:r>
            <a:endParaRPr lang="tr-TR" sz="2600" dirty="0"/>
          </a:p>
          <a:p>
            <a:r>
              <a:rPr lang="tr-TR" sz="2600" dirty="0"/>
              <a:t> İnsan kaynakları uygulamalarının yazılı olarak objektif kurallara bağlandığı ve çalışanlar arasında herhangi bir ayrımcılığın söz konusu olmadığı,</a:t>
            </a:r>
          </a:p>
          <a:p>
            <a:r>
              <a:rPr lang="tr-TR" sz="2600" dirty="0"/>
              <a:t>Yöneticilerin kontrollere uygun davranarak çalışanlara örnek olduğu,</a:t>
            </a:r>
          </a:p>
          <a:p>
            <a:r>
              <a:rPr lang="tr-TR" sz="2600" dirty="0"/>
              <a:t>Çalışanların yeterliliğinin artırılması için gerekli eğitim ve donanımın tahsis edildiği,</a:t>
            </a:r>
          </a:p>
          <a:p>
            <a:r>
              <a:rPr lang="tr-TR" sz="2600" dirty="0"/>
              <a:t> Kurum çalışanları ve birimleri arasında raporlama ve hiyerarşik ilişkilerin açık ve net olarak belirlendiği,</a:t>
            </a:r>
          </a:p>
          <a:p>
            <a:r>
              <a:rPr lang="tr-TR" sz="2600" dirty="0"/>
              <a:t>     bir çalışma ortamını tanımlamaktadır</a:t>
            </a:r>
          </a:p>
          <a:p>
            <a:endParaRPr lang="tr-TR" dirty="0"/>
          </a:p>
        </p:txBody>
      </p:sp>
      <p:sp>
        <p:nvSpPr>
          <p:cNvPr id="5" name="4 Veri Yer Tutucusu"/>
          <p:cNvSpPr>
            <a:spLocks noGrp="1"/>
          </p:cNvSpPr>
          <p:nvPr>
            <p:ph type="dt" sz="half" idx="10"/>
          </p:nvPr>
        </p:nvSpPr>
        <p:spPr/>
        <p:txBody>
          <a:bodyPr/>
          <a:lstStyle/>
          <a:p>
            <a:fld id="{45F97186-7329-4D56-9AF7-9F4A1D77801B}" type="datetime1">
              <a:rPr lang="tr-TR" smtClean="0"/>
              <a:pPr/>
              <a:t>8.02.2021</a:t>
            </a:fld>
            <a:endParaRPr lang="tr-TR"/>
          </a:p>
        </p:txBody>
      </p:sp>
      <p:sp>
        <p:nvSpPr>
          <p:cNvPr id="6" name="5 Slayt Numarası Yer Tutucusu"/>
          <p:cNvSpPr>
            <a:spLocks noGrp="1"/>
          </p:cNvSpPr>
          <p:nvPr>
            <p:ph type="sldNum" sz="quarter" idx="12"/>
          </p:nvPr>
        </p:nvSpPr>
        <p:spPr/>
        <p:txBody>
          <a:bodyPr/>
          <a:lstStyle/>
          <a:p>
            <a:fld id="{E609A1A3-1BF5-4870-BE43-0A80B2A4C90C}" type="slidenum">
              <a:rPr lang="tr-TR" smtClean="0"/>
              <a:pPr/>
              <a:t>16</a:t>
            </a:fld>
            <a:endParaRPr lang="tr-TR"/>
          </a:p>
        </p:txBody>
      </p:sp>
      <p:sp>
        <p:nvSpPr>
          <p:cNvPr id="7" name="Unvan 1"/>
          <p:cNvSpPr>
            <a:spLocks noGrp="1"/>
          </p:cNvSpPr>
          <p:nvPr>
            <p:ph type="title"/>
          </p:nvPr>
        </p:nvSpPr>
        <p:spPr>
          <a:xfrm>
            <a:off x="1295402" y="783772"/>
            <a:ext cx="9601196" cy="1175657"/>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rPr>
              <a:t>KONTROL ORTAMI</a:t>
            </a:r>
            <a:endParaRPr lang="tr-TR" b="1" dirty="0">
              <a:ln/>
              <a:solidFill>
                <a:schemeClr val="accent3"/>
              </a:solidFill>
            </a:endParaRPr>
          </a:p>
        </p:txBody>
      </p:sp>
      <p:pic>
        <p:nvPicPr>
          <p:cNvPr id="2" name="Resim 1"/>
          <p:cNvPicPr>
            <a:picLocks noChangeAspect="1"/>
          </p:cNvPicPr>
          <p:nvPr/>
        </p:nvPicPr>
        <p:blipFill>
          <a:blip r:embed="rId2"/>
          <a:stretch>
            <a:fillRect/>
          </a:stretch>
        </p:blipFill>
        <p:spPr>
          <a:xfrm>
            <a:off x="558362" y="503589"/>
            <a:ext cx="737040" cy="699136"/>
          </a:xfrm>
          <a:prstGeom prst="rect">
            <a:avLst/>
          </a:prstGeom>
        </p:spPr>
      </p:pic>
    </p:spTree>
    <p:extLst>
      <p:ext uri="{BB962C8B-B14F-4D97-AF65-F5344CB8AC3E}">
        <p14:creationId xmlns:p14="http://schemas.microsoft.com/office/powerpoint/2010/main" val="534950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95402" y="613954"/>
            <a:ext cx="9601196" cy="1358537"/>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rPr>
              <a:t>RİSK DEĞERLENDİRME</a:t>
            </a:r>
            <a:endParaRPr lang="tr-TR" b="1" dirty="0">
              <a:ln/>
              <a:solidFill>
                <a:schemeClr val="accent3"/>
              </a:solidFill>
            </a:endParaRPr>
          </a:p>
        </p:txBody>
      </p:sp>
      <p:sp>
        <p:nvSpPr>
          <p:cNvPr id="4" name="3 Veri Yer Tutucusu"/>
          <p:cNvSpPr>
            <a:spLocks noGrp="1"/>
          </p:cNvSpPr>
          <p:nvPr>
            <p:ph type="dt" sz="half" idx="10"/>
          </p:nvPr>
        </p:nvSpPr>
        <p:spPr/>
        <p:txBody>
          <a:bodyPr/>
          <a:lstStyle/>
          <a:p>
            <a:fld id="{A1A24766-342A-4CB6-B180-496AA93E9FCA}" type="datetime1">
              <a:rPr lang="tr-TR" smtClean="0"/>
              <a:pPr/>
              <a:t>8.02.2021</a:t>
            </a:fld>
            <a:endParaRPr lang="tr-TR"/>
          </a:p>
        </p:txBody>
      </p:sp>
      <p:sp>
        <p:nvSpPr>
          <p:cNvPr id="5" name="4 Slayt Numarası Yer Tutucusu"/>
          <p:cNvSpPr>
            <a:spLocks noGrp="1"/>
          </p:cNvSpPr>
          <p:nvPr>
            <p:ph type="sldNum" sz="quarter" idx="12"/>
          </p:nvPr>
        </p:nvSpPr>
        <p:spPr/>
        <p:txBody>
          <a:bodyPr/>
          <a:lstStyle/>
          <a:p>
            <a:fld id="{E609A1A3-1BF5-4870-BE43-0A80B2A4C90C}" type="slidenum">
              <a:rPr lang="tr-TR" smtClean="0"/>
              <a:pPr/>
              <a:t>17</a:t>
            </a:fld>
            <a:endParaRPr lang="tr-TR"/>
          </a:p>
        </p:txBody>
      </p:sp>
      <p:pic>
        <p:nvPicPr>
          <p:cNvPr id="2050" name="Picture 2" descr="C:\Users\asus\Desktop\Ekran Alıntısı.PNG"/>
          <p:cNvPicPr>
            <a:picLocks noGrp="1" noChangeAspect="1" noChangeArrowheads="1"/>
          </p:cNvPicPr>
          <p:nvPr>
            <p:ph idx="1"/>
          </p:nvPr>
        </p:nvPicPr>
        <p:blipFill>
          <a:blip r:embed="rId2"/>
          <a:srcRect/>
          <a:stretch>
            <a:fillRect/>
          </a:stretch>
        </p:blipFill>
        <p:spPr bwMode="auto">
          <a:xfrm>
            <a:off x="1436914" y="1645920"/>
            <a:ext cx="9875520" cy="4585063"/>
          </a:xfrm>
          <a:prstGeom prst="rect">
            <a:avLst/>
          </a:prstGeom>
          <a:noFill/>
        </p:spPr>
      </p:pic>
      <p:sp>
        <p:nvSpPr>
          <p:cNvPr id="7" name="6 Dikdörtgen"/>
          <p:cNvSpPr/>
          <p:nvPr/>
        </p:nvSpPr>
        <p:spPr>
          <a:xfrm>
            <a:off x="2194561" y="1750422"/>
            <a:ext cx="7276010" cy="574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3"/>
          <a:stretch>
            <a:fillRect/>
          </a:stretch>
        </p:blipFill>
        <p:spPr>
          <a:xfrm>
            <a:off x="479808" y="492826"/>
            <a:ext cx="713648" cy="67694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7838" y="613954"/>
            <a:ext cx="4926227" cy="5538652"/>
          </a:xfrm>
        </p:spPr>
        <p:style>
          <a:lnRef idx="1">
            <a:schemeClr val="accent6"/>
          </a:lnRef>
          <a:fillRef idx="2">
            <a:schemeClr val="accent6"/>
          </a:fillRef>
          <a:effectRef idx="1">
            <a:schemeClr val="accent6"/>
          </a:effectRef>
          <a:fontRef idx="minor">
            <a:schemeClr val="dk1"/>
          </a:fontRef>
        </p:style>
        <p:txBody>
          <a:bodyPr>
            <a:normAutofit/>
          </a:bodyPr>
          <a:lstStyle/>
          <a:p>
            <a:r>
              <a:rPr lang="tr-TR" b="1" dirty="0"/>
              <a:t>Riskleri tespit etmek</a:t>
            </a:r>
          </a:p>
          <a:p>
            <a:endParaRPr lang="tr-TR" b="1" dirty="0"/>
          </a:p>
          <a:p>
            <a:r>
              <a:rPr lang="tr-TR" b="1" dirty="0"/>
              <a:t>Oluşabilecek zararları  tespit et</a:t>
            </a:r>
          </a:p>
          <a:p>
            <a:endParaRPr lang="tr-TR" b="1" dirty="0"/>
          </a:p>
          <a:p>
            <a:r>
              <a:rPr lang="tr-TR" b="1" dirty="0"/>
              <a:t>Mevcut kontrolleri kontrol </a:t>
            </a:r>
            <a:r>
              <a:rPr lang="tr-TR" b="1" dirty="0" smtClean="0"/>
              <a:t>et </a:t>
            </a:r>
            <a:r>
              <a:rPr lang="tr-TR" b="1" dirty="0"/>
              <a:t>daha fazlası gerekli mi karar ver</a:t>
            </a:r>
          </a:p>
          <a:p>
            <a:endParaRPr lang="tr-TR" b="1" dirty="0"/>
          </a:p>
          <a:p>
            <a:r>
              <a:rPr lang="tr-TR" b="1" dirty="0"/>
              <a:t>Bulduklarını kaydet</a:t>
            </a:r>
          </a:p>
          <a:p>
            <a:endParaRPr lang="tr-TR" b="1" dirty="0"/>
          </a:p>
          <a:p>
            <a:r>
              <a:rPr lang="tr-TR" b="1" dirty="0"/>
              <a:t>Yeniden gözden geçir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8161" y="471074"/>
            <a:ext cx="6614985" cy="5915851"/>
          </a:xfrm>
          <a:prstGeom prst="rect">
            <a:avLst/>
          </a:prstGeom>
        </p:spPr>
      </p:pic>
      <p:sp>
        <p:nvSpPr>
          <p:cNvPr id="6" name="5 Veri Yer Tutucusu"/>
          <p:cNvSpPr>
            <a:spLocks noGrp="1"/>
          </p:cNvSpPr>
          <p:nvPr>
            <p:ph type="dt" sz="half" idx="10"/>
          </p:nvPr>
        </p:nvSpPr>
        <p:spPr/>
        <p:txBody>
          <a:bodyPr/>
          <a:lstStyle/>
          <a:p>
            <a:fld id="{18EE248F-14CD-4AE4-96F1-E972A4A2F491}" type="datetime1">
              <a:rPr lang="tr-TR" smtClean="0"/>
              <a:pPr/>
              <a:t>8.02.2021</a:t>
            </a:fld>
            <a:endParaRPr lang="tr-TR"/>
          </a:p>
        </p:txBody>
      </p:sp>
      <p:sp>
        <p:nvSpPr>
          <p:cNvPr id="7" name="6 Slayt Numarası Yer Tutucusu"/>
          <p:cNvSpPr>
            <a:spLocks noGrp="1"/>
          </p:cNvSpPr>
          <p:nvPr>
            <p:ph type="sldNum" sz="quarter" idx="12"/>
          </p:nvPr>
        </p:nvSpPr>
        <p:spPr/>
        <p:txBody>
          <a:bodyPr/>
          <a:lstStyle/>
          <a:p>
            <a:fld id="{E609A1A3-1BF5-4870-BE43-0A80B2A4C90C}" type="slidenum">
              <a:rPr lang="tr-TR" smtClean="0"/>
              <a:pPr/>
              <a:t>18</a:t>
            </a:fld>
            <a:endParaRPr lang="tr-TR"/>
          </a:p>
        </p:txBody>
      </p:sp>
    </p:spTree>
    <p:extLst>
      <p:ext uri="{BB962C8B-B14F-4D97-AF65-F5344CB8AC3E}">
        <p14:creationId xmlns:p14="http://schemas.microsoft.com/office/powerpoint/2010/main" val="1480196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640080"/>
            <a:ext cx="9601196" cy="1476103"/>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rPr>
              <a:t>KONTROL FAALİYETLERİ</a:t>
            </a:r>
            <a:endParaRPr lang="tr-TR" b="1" dirty="0">
              <a:ln/>
              <a:solidFill>
                <a:schemeClr val="accent3"/>
              </a:solidFill>
            </a:endParaRPr>
          </a:p>
        </p:txBody>
      </p:sp>
      <p:sp>
        <p:nvSpPr>
          <p:cNvPr id="3" name="İçerik Yer Tutucusu 2"/>
          <p:cNvSpPr>
            <a:spLocks noGrp="1"/>
          </p:cNvSpPr>
          <p:nvPr>
            <p:ph idx="1"/>
          </p:nvPr>
        </p:nvSpPr>
        <p:spPr>
          <a:xfrm>
            <a:off x="1295401" y="1867989"/>
            <a:ext cx="9601196" cy="4007879"/>
          </a:xfrm>
        </p:spPr>
        <p:txBody>
          <a:bodyPr>
            <a:normAutofit fontScale="85000" lnSpcReduction="20000"/>
          </a:bodyPr>
          <a:lstStyle/>
          <a:p>
            <a:pPr algn="ctr"/>
            <a:r>
              <a:rPr lang="tr-TR" sz="3000" b="1" dirty="0"/>
              <a:t>Riskleri göğüslemek ve kurumun hedeflerini gerçekleştirmek üzere uygulamaya konulan politikalar ve prosedürlerdir</a:t>
            </a:r>
          </a:p>
          <a:p>
            <a:pPr algn="ctr"/>
            <a:r>
              <a:rPr lang="tr-TR" sz="3000" b="1" dirty="0"/>
              <a:t>Kontrol faaliyetleri riskleri kabul edilebilir düzeylerde yönetmek için kullanılır.</a:t>
            </a:r>
          </a:p>
          <a:p>
            <a:pPr algn="ctr"/>
            <a:endParaRPr lang="tr-TR" dirty="0"/>
          </a:p>
          <a:p>
            <a:pPr algn="ctr"/>
            <a:r>
              <a:rPr lang="tr-TR" dirty="0" smtClean="0"/>
              <a:t>Etkin </a:t>
            </a:r>
            <a:r>
              <a:rPr lang="tr-TR" dirty="0"/>
              <a:t>olmaları için kontrol faaliyetlerinin;</a:t>
            </a:r>
          </a:p>
          <a:p>
            <a:r>
              <a:rPr lang="tr-TR" dirty="0"/>
              <a:t>amaca uygun olması,</a:t>
            </a:r>
          </a:p>
          <a:p>
            <a:r>
              <a:rPr lang="tr-TR" dirty="0"/>
              <a:t>planlandığı şekilde uygulanabilmesi,</a:t>
            </a:r>
          </a:p>
          <a:p>
            <a:r>
              <a:rPr lang="tr-TR" dirty="0" smtClean="0"/>
              <a:t>anlaşılabilir</a:t>
            </a:r>
            <a:endParaRPr lang="tr-TR" dirty="0"/>
          </a:p>
          <a:p>
            <a:r>
              <a:rPr lang="tr-TR" dirty="0"/>
              <a:t> </a:t>
            </a:r>
            <a:r>
              <a:rPr lang="tr-TR" dirty="0" smtClean="0"/>
              <a:t>maliyet </a:t>
            </a:r>
            <a:r>
              <a:rPr lang="tr-TR" dirty="0"/>
              <a:t>etkin olması gerekir</a:t>
            </a:r>
          </a:p>
          <a:p>
            <a:endParaRPr lang="tr-TR" dirty="0"/>
          </a:p>
        </p:txBody>
      </p:sp>
      <p:sp>
        <p:nvSpPr>
          <p:cNvPr id="5" name="4 Veri Yer Tutucusu"/>
          <p:cNvSpPr>
            <a:spLocks noGrp="1"/>
          </p:cNvSpPr>
          <p:nvPr>
            <p:ph type="dt" sz="half" idx="10"/>
          </p:nvPr>
        </p:nvSpPr>
        <p:spPr/>
        <p:txBody>
          <a:bodyPr/>
          <a:lstStyle/>
          <a:p>
            <a:fld id="{A9C4D1F6-F8D4-4D30-A12A-5C0AC9150E34}" type="datetime1">
              <a:rPr lang="tr-TR" smtClean="0"/>
              <a:pPr/>
              <a:t>8.02.2021</a:t>
            </a:fld>
            <a:endParaRPr lang="tr-TR"/>
          </a:p>
        </p:txBody>
      </p:sp>
      <p:sp>
        <p:nvSpPr>
          <p:cNvPr id="6" name="5 Slayt Numarası Yer Tutucusu"/>
          <p:cNvSpPr>
            <a:spLocks noGrp="1"/>
          </p:cNvSpPr>
          <p:nvPr>
            <p:ph type="sldNum" sz="quarter" idx="12"/>
          </p:nvPr>
        </p:nvSpPr>
        <p:spPr/>
        <p:txBody>
          <a:bodyPr/>
          <a:lstStyle/>
          <a:p>
            <a:fld id="{E609A1A3-1BF5-4870-BE43-0A80B2A4C90C}" type="slidenum">
              <a:rPr lang="tr-TR" smtClean="0"/>
              <a:pPr/>
              <a:t>19</a:t>
            </a:fld>
            <a:endParaRPr lang="tr-TR"/>
          </a:p>
        </p:txBody>
      </p:sp>
      <p:pic>
        <p:nvPicPr>
          <p:cNvPr id="4" name="Resim 3"/>
          <p:cNvPicPr>
            <a:picLocks noChangeAspect="1"/>
          </p:cNvPicPr>
          <p:nvPr/>
        </p:nvPicPr>
        <p:blipFill>
          <a:blip r:embed="rId2"/>
          <a:stretch>
            <a:fillRect/>
          </a:stretch>
        </p:blipFill>
        <p:spPr>
          <a:xfrm>
            <a:off x="529235" y="534015"/>
            <a:ext cx="895911" cy="849836"/>
          </a:xfrm>
          <a:prstGeom prst="rect">
            <a:avLst/>
          </a:prstGeom>
        </p:spPr>
      </p:pic>
    </p:spTree>
    <p:extLst>
      <p:ext uri="{BB962C8B-B14F-4D97-AF65-F5344CB8AC3E}">
        <p14:creationId xmlns:p14="http://schemas.microsoft.com/office/powerpoint/2010/main" val="1198149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36606" y="403654"/>
            <a:ext cx="11318790" cy="6013622"/>
          </a:xfrm>
          <a:prstGeom prst="rect">
            <a:avLst/>
          </a:prstGeom>
        </p:spPr>
      </p:pic>
      <p:sp>
        <p:nvSpPr>
          <p:cNvPr id="6" name="5 Veri Yer Tutucusu"/>
          <p:cNvSpPr>
            <a:spLocks noGrp="1"/>
          </p:cNvSpPr>
          <p:nvPr>
            <p:ph type="dt" sz="half" idx="10"/>
          </p:nvPr>
        </p:nvSpPr>
        <p:spPr/>
        <p:txBody>
          <a:bodyPr/>
          <a:lstStyle/>
          <a:p>
            <a:fld id="{A7718EF8-32B5-44BD-BCD1-64741FDB9302}" type="datetime1">
              <a:rPr lang="tr-TR" smtClean="0"/>
              <a:pPr/>
              <a:t>8.02.2021</a:t>
            </a:fld>
            <a:endParaRPr lang="tr-TR"/>
          </a:p>
        </p:txBody>
      </p:sp>
      <p:sp>
        <p:nvSpPr>
          <p:cNvPr id="7" name="6 Slayt Numarası Yer Tutucusu"/>
          <p:cNvSpPr>
            <a:spLocks noGrp="1"/>
          </p:cNvSpPr>
          <p:nvPr>
            <p:ph type="sldNum" sz="quarter" idx="12"/>
          </p:nvPr>
        </p:nvSpPr>
        <p:spPr/>
        <p:txBody>
          <a:bodyPr/>
          <a:lstStyle/>
          <a:p>
            <a:fld id="{E609A1A3-1BF5-4870-BE43-0A80B2A4C90C}" type="slidenum">
              <a:rPr lang="tr-TR" smtClean="0"/>
              <a:pPr/>
              <a:t>2</a:t>
            </a:fld>
            <a:endParaRPr lang="tr-TR"/>
          </a:p>
        </p:txBody>
      </p:sp>
    </p:spTree>
    <p:extLst>
      <p:ext uri="{BB962C8B-B14F-4D97-AF65-F5344CB8AC3E}">
        <p14:creationId xmlns:p14="http://schemas.microsoft.com/office/powerpoint/2010/main" val="3789879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rPr>
              <a:t>BİLGİ VE İLETİŞİM</a:t>
            </a:r>
            <a:endParaRPr lang="tr-TR" b="1" dirty="0">
              <a:ln/>
              <a:solidFill>
                <a:schemeClr val="accent3"/>
              </a:solidFill>
            </a:endParaRPr>
          </a:p>
        </p:txBody>
      </p:sp>
      <p:sp>
        <p:nvSpPr>
          <p:cNvPr id="3" name="İçerik Yer Tutucusu 2"/>
          <p:cNvSpPr>
            <a:spLocks noGrp="1"/>
          </p:cNvSpPr>
          <p:nvPr>
            <p:ph idx="1"/>
          </p:nvPr>
        </p:nvSpPr>
        <p:spPr>
          <a:xfrm>
            <a:off x="1295401" y="2155371"/>
            <a:ext cx="9601196" cy="3720497"/>
          </a:xfrm>
        </p:spPr>
        <p:txBody>
          <a:bodyPr>
            <a:normAutofit/>
          </a:bodyPr>
          <a:lstStyle/>
          <a:p>
            <a:pPr algn="ctr"/>
            <a:endParaRPr lang="tr-TR" b="1" dirty="0" smtClean="0"/>
          </a:p>
          <a:p>
            <a:r>
              <a:rPr lang="tr-TR"/>
              <a:t>Bilgi ve iletişim, kurumu ilgilendiren iç ve dış bilgilerin belirlenmesi, elde edilmesi, işlenmesi ve kurum içindeki ve dışındaki ilgililere zamanında iletilmesidir.</a:t>
            </a:r>
          </a:p>
          <a:p>
            <a:endParaRPr lang="tr-TR" dirty="0"/>
          </a:p>
        </p:txBody>
      </p:sp>
      <p:sp>
        <p:nvSpPr>
          <p:cNvPr id="5" name="4 Veri Yer Tutucusu"/>
          <p:cNvSpPr>
            <a:spLocks noGrp="1"/>
          </p:cNvSpPr>
          <p:nvPr>
            <p:ph type="dt" sz="half" idx="10"/>
          </p:nvPr>
        </p:nvSpPr>
        <p:spPr/>
        <p:txBody>
          <a:bodyPr/>
          <a:lstStyle/>
          <a:p>
            <a:fld id="{D20A3A70-C5F4-4B8F-9DC8-635B701D1180}" type="datetime1">
              <a:rPr lang="tr-TR" smtClean="0"/>
              <a:pPr/>
              <a:t>8.02.2021</a:t>
            </a:fld>
            <a:endParaRPr lang="tr-TR"/>
          </a:p>
        </p:txBody>
      </p:sp>
      <p:sp>
        <p:nvSpPr>
          <p:cNvPr id="6" name="5 Slayt Numarası Yer Tutucusu"/>
          <p:cNvSpPr>
            <a:spLocks noGrp="1"/>
          </p:cNvSpPr>
          <p:nvPr>
            <p:ph type="sldNum" sz="quarter" idx="12"/>
          </p:nvPr>
        </p:nvSpPr>
        <p:spPr/>
        <p:txBody>
          <a:bodyPr/>
          <a:lstStyle/>
          <a:p>
            <a:fld id="{E609A1A3-1BF5-4870-BE43-0A80B2A4C90C}" type="slidenum">
              <a:rPr lang="tr-TR" smtClean="0"/>
              <a:pPr/>
              <a:t>20</a:t>
            </a:fld>
            <a:endParaRPr lang="tr-TR"/>
          </a:p>
        </p:txBody>
      </p:sp>
      <p:pic>
        <p:nvPicPr>
          <p:cNvPr id="4" name="Resim 3"/>
          <p:cNvPicPr>
            <a:picLocks noChangeAspect="1"/>
          </p:cNvPicPr>
          <p:nvPr/>
        </p:nvPicPr>
        <p:blipFill>
          <a:blip r:embed="rId2"/>
          <a:stretch>
            <a:fillRect/>
          </a:stretch>
        </p:blipFill>
        <p:spPr>
          <a:xfrm>
            <a:off x="2174791" y="4015619"/>
            <a:ext cx="6853881" cy="2006600"/>
          </a:xfrm>
          <a:prstGeom prst="rect">
            <a:avLst/>
          </a:prstGeom>
        </p:spPr>
      </p:pic>
      <p:pic>
        <p:nvPicPr>
          <p:cNvPr id="7" name="Resim 6"/>
          <p:cNvPicPr>
            <a:picLocks noChangeAspect="1"/>
          </p:cNvPicPr>
          <p:nvPr/>
        </p:nvPicPr>
        <p:blipFill>
          <a:blip r:embed="rId3"/>
          <a:stretch>
            <a:fillRect/>
          </a:stretch>
        </p:blipFill>
        <p:spPr>
          <a:xfrm>
            <a:off x="529235" y="476120"/>
            <a:ext cx="681727" cy="646667"/>
          </a:xfrm>
          <a:prstGeom prst="rect">
            <a:avLst/>
          </a:prstGeom>
        </p:spPr>
      </p:pic>
    </p:spTree>
    <p:extLst>
      <p:ext uri="{BB962C8B-B14F-4D97-AF65-F5344CB8AC3E}">
        <p14:creationId xmlns:p14="http://schemas.microsoft.com/office/powerpoint/2010/main" val="742596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653144"/>
            <a:ext cx="9601196" cy="1632856"/>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sz="5400" b="1" dirty="0" smtClean="0">
                <a:ln/>
                <a:solidFill>
                  <a:schemeClr val="accent3"/>
                </a:solidFill>
              </a:rPr>
              <a:t>İZLEME</a:t>
            </a:r>
            <a:endParaRPr lang="tr-TR" sz="5400" b="1" dirty="0">
              <a:ln/>
              <a:solidFill>
                <a:schemeClr val="accent3"/>
              </a:solidFill>
            </a:endParaRPr>
          </a:p>
        </p:txBody>
      </p:sp>
      <p:sp>
        <p:nvSpPr>
          <p:cNvPr id="3" name="İçerik Yer Tutucusu 2"/>
          <p:cNvSpPr>
            <a:spLocks noGrp="1"/>
          </p:cNvSpPr>
          <p:nvPr>
            <p:ph idx="1"/>
          </p:nvPr>
        </p:nvSpPr>
        <p:spPr>
          <a:xfrm>
            <a:off x="1295401" y="2063931"/>
            <a:ext cx="9601196" cy="3811937"/>
          </a:xfrm>
        </p:spPr>
        <p:txBody>
          <a:bodyPr>
            <a:normAutofit fontScale="70000" lnSpcReduction="20000"/>
          </a:bodyPr>
          <a:lstStyle/>
          <a:p>
            <a:pPr algn="ctr">
              <a:buNone/>
            </a:pPr>
            <a:r>
              <a:rPr lang="tr-TR" sz="3300" b="1" dirty="0"/>
              <a:t>İç kontrol sisteminin tasarım ve işleyişinin sürekli ve belirli aralıklarla değerlendirilmesi ve alınması gereken önlemlerin belirlenmesi sürecidir.</a:t>
            </a:r>
          </a:p>
          <a:p>
            <a:r>
              <a:rPr lang="tr-TR" sz="2800" dirty="0"/>
              <a:t>İç kontrol sisteminin, değişen hedeflere, ortama, kaynaklara ve risklere ayak uydurabilmesi için yönetim tarafından değerlendirilmesi gerekir.</a:t>
            </a:r>
          </a:p>
          <a:p>
            <a:endParaRPr lang="tr-TR" sz="2800" dirty="0"/>
          </a:p>
          <a:p>
            <a:pPr>
              <a:buNone/>
            </a:pPr>
            <a:r>
              <a:rPr lang="tr-TR" sz="2800" b="1" u="sng" dirty="0"/>
              <a:t>İzleme Yöntemleri :</a:t>
            </a:r>
          </a:p>
          <a:p>
            <a:r>
              <a:rPr lang="tr-TR" sz="2800" dirty="0"/>
              <a:t>Hiyerarşik kontroller</a:t>
            </a:r>
          </a:p>
          <a:p>
            <a:r>
              <a:rPr lang="tr-TR" sz="2800" dirty="0"/>
              <a:t>İç kontrol öz değerlendirme çalışmaları</a:t>
            </a:r>
          </a:p>
          <a:p>
            <a:r>
              <a:rPr lang="tr-TR" sz="2800" dirty="0"/>
              <a:t>İç denetim faaliyetleri</a:t>
            </a:r>
          </a:p>
          <a:p>
            <a:endParaRPr lang="tr-TR" dirty="0"/>
          </a:p>
        </p:txBody>
      </p:sp>
      <p:sp>
        <p:nvSpPr>
          <p:cNvPr id="5" name="4 Veri Yer Tutucusu"/>
          <p:cNvSpPr>
            <a:spLocks noGrp="1"/>
          </p:cNvSpPr>
          <p:nvPr>
            <p:ph type="dt" sz="half" idx="10"/>
          </p:nvPr>
        </p:nvSpPr>
        <p:spPr/>
        <p:txBody>
          <a:bodyPr/>
          <a:lstStyle/>
          <a:p>
            <a:fld id="{688F7504-CBAB-460B-B3B3-32D18339DF88}" type="datetime1">
              <a:rPr lang="tr-TR" smtClean="0"/>
              <a:pPr/>
              <a:t>8.02.2021</a:t>
            </a:fld>
            <a:endParaRPr lang="tr-TR"/>
          </a:p>
        </p:txBody>
      </p:sp>
      <p:sp>
        <p:nvSpPr>
          <p:cNvPr id="6" name="5 Slayt Numarası Yer Tutucusu"/>
          <p:cNvSpPr>
            <a:spLocks noGrp="1"/>
          </p:cNvSpPr>
          <p:nvPr>
            <p:ph type="sldNum" sz="quarter" idx="12"/>
          </p:nvPr>
        </p:nvSpPr>
        <p:spPr/>
        <p:txBody>
          <a:bodyPr/>
          <a:lstStyle/>
          <a:p>
            <a:fld id="{E609A1A3-1BF5-4870-BE43-0A80B2A4C90C}" type="slidenum">
              <a:rPr lang="tr-TR" smtClean="0"/>
              <a:pPr/>
              <a:t>21</a:t>
            </a:fld>
            <a:endParaRPr lang="tr-TR"/>
          </a:p>
        </p:txBody>
      </p:sp>
      <p:pic>
        <p:nvPicPr>
          <p:cNvPr id="4" name="Resim 3"/>
          <p:cNvPicPr>
            <a:picLocks noChangeAspect="1"/>
          </p:cNvPicPr>
          <p:nvPr/>
        </p:nvPicPr>
        <p:blipFill>
          <a:blip r:embed="rId2"/>
          <a:stretch>
            <a:fillRect/>
          </a:stretch>
        </p:blipFill>
        <p:spPr>
          <a:xfrm>
            <a:off x="479808" y="457548"/>
            <a:ext cx="724785" cy="687511"/>
          </a:xfrm>
          <a:prstGeom prst="rect">
            <a:avLst/>
          </a:prstGeom>
        </p:spPr>
      </p:pic>
    </p:spTree>
    <p:extLst>
      <p:ext uri="{BB962C8B-B14F-4D97-AF65-F5344CB8AC3E}">
        <p14:creationId xmlns:p14="http://schemas.microsoft.com/office/powerpoint/2010/main" val="3641406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çerik Yer Tutucusu 7"/>
          <p:cNvGraphicFramePr>
            <a:graphicFrameLocks noGrp="1"/>
          </p:cNvGraphicFramePr>
          <p:nvPr>
            <p:ph idx="1"/>
            <p:extLst>
              <p:ext uri="{D42A27DB-BD31-4B8C-83A1-F6EECF244321}">
                <p14:modId xmlns:p14="http://schemas.microsoft.com/office/powerpoint/2010/main" val="3414878989"/>
              </p:ext>
            </p:extLst>
          </p:nvPr>
        </p:nvGraphicFramePr>
        <p:xfrm>
          <a:off x="1367481" y="1474572"/>
          <a:ext cx="9619732" cy="4494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Veri Yer Tutucusu"/>
          <p:cNvSpPr>
            <a:spLocks noGrp="1"/>
          </p:cNvSpPr>
          <p:nvPr>
            <p:ph type="dt" sz="half" idx="10"/>
          </p:nvPr>
        </p:nvSpPr>
        <p:spPr/>
        <p:txBody>
          <a:bodyPr/>
          <a:lstStyle/>
          <a:p>
            <a:fld id="{A2ACCAE5-6A5F-4F58-9010-765EB5F8FF9B}" type="datetime1">
              <a:rPr lang="tr-TR" smtClean="0"/>
              <a:pPr/>
              <a:t>8.02.2021</a:t>
            </a:fld>
            <a:endParaRPr lang="tr-TR"/>
          </a:p>
        </p:txBody>
      </p:sp>
      <p:sp>
        <p:nvSpPr>
          <p:cNvPr id="6" name="5 Slayt Numarası Yer Tutucusu"/>
          <p:cNvSpPr>
            <a:spLocks noGrp="1"/>
          </p:cNvSpPr>
          <p:nvPr>
            <p:ph type="sldNum" sz="quarter" idx="12"/>
          </p:nvPr>
        </p:nvSpPr>
        <p:spPr/>
        <p:txBody>
          <a:bodyPr/>
          <a:lstStyle/>
          <a:p>
            <a:fld id="{E609A1A3-1BF5-4870-BE43-0A80B2A4C90C}" type="slidenum">
              <a:rPr lang="tr-TR" smtClean="0"/>
              <a:pPr/>
              <a:t>22</a:t>
            </a:fld>
            <a:endParaRPr lang="tr-TR"/>
          </a:p>
        </p:txBody>
      </p:sp>
      <p:pic>
        <p:nvPicPr>
          <p:cNvPr id="2" name="Resim 1"/>
          <p:cNvPicPr>
            <a:picLocks noChangeAspect="1"/>
          </p:cNvPicPr>
          <p:nvPr/>
        </p:nvPicPr>
        <p:blipFill>
          <a:blip r:embed="rId7"/>
          <a:stretch>
            <a:fillRect/>
          </a:stretch>
        </p:blipFill>
        <p:spPr>
          <a:xfrm>
            <a:off x="529235" y="530602"/>
            <a:ext cx="1066892" cy="1012024"/>
          </a:xfrm>
          <a:prstGeom prst="rect">
            <a:avLst/>
          </a:prstGeom>
        </p:spPr>
      </p:pic>
    </p:spTree>
    <p:extLst>
      <p:ext uri="{BB962C8B-B14F-4D97-AF65-F5344CB8AC3E}">
        <p14:creationId xmlns:p14="http://schemas.microsoft.com/office/powerpoint/2010/main" val="249218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982132"/>
            <a:ext cx="10030095" cy="1303867"/>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rPr>
              <a:t>İÇ KONTROL ZAYIF OLURSA NE OLUR?</a:t>
            </a:r>
            <a:br>
              <a:rPr lang="tr-TR" b="1" dirty="0" smtClean="0">
                <a:ln/>
                <a:solidFill>
                  <a:schemeClr val="accent3"/>
                </a:solidFill>
              </a:rPr>
            </a:br>
            <a:endParaRPr lang="tr-TR" b="1" dirty="0">
              <a:ln/>
              <a:solidFill>
                <a:schemeClr val="accent3"/>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256035814"/>
              </p:ext>
            </p:extLst>
          </p:nvPr>
        </p:nvGraphicFramePr>
        <p:xfrm>
          <a:off x="576650" y="1968843"/>
          <a:ext cx="10923372" cy="4291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Veri Yer Tutucusu"/>
          <p:cNvSpPr>
            <a:spLocks noGrp="1"/>
          </p:cNvSpPr>
          <p:nvPr>
            <p:ph type="dt" sz="half" idx="10"/>
          </p:nvPr>
        </p:nvSpPr>
        <p:spPr/>
        <p:txBody>
          <a:bodyPr/>
          <a:lstStyle/>
          <a:p>
            <a:fld id="{28B24A8B-B1B0-40AC-809C-60C3E3DE9FDD}" type="datetime1">
              <a:rPr lang="tr-TR" smtClean="0"/>
              <a:pPr/>
              <a:t>8.02.2021</a:t>
            </a:fld>
            <a:endParaRPr lang="tr-TR"/>
          </a:p>
        </p:txBody>
      </p:sp>
      <p:sp>
        <p:nvSpPr>
          <p:cNvPr id="7" name="6 Slayt Numarası Yer Tutucusu"/>
          <p:cNvSpPr>
            <a:spLocks noGrp="1"/>
          </p:cNvSpPr>
          <p:nvPr>
            <p:ph type="sldNum" sz="quarter" idx="12"/>
          </p:nvPr>
        </p:nvSpPr>
        <p:spPr/>
        <p:txBody>
          <a:bodyPr/>
          <a:lstStyle/>
          <a:p>
            <a:fld id="{E609A1A3-1BF5-4870-BE43-0A80B2A4C90C}" type="slidenum">
              <a:rPr lang="tr-TR" smtClean="0"/>
              <a:pPr/>
              <a:t>23</a:t>
            </a:fld>
            <a:endParaRPr lang="tr-TR"/>
          </a:p>
        </p:txBody>
      </p:sp>
      <p:pic>
        <p:nvPicPr>
          <p:cNvPr id="3" name="Resim 2"/>
          <p:cNvPicPr>
            <a:picLocks noChangeAspect="1"/>
          </p:cNvPicPr>
          <p:nvPr/>
        </p:nvPicPr>
        <p:blipFill>
          <a:blip r:embed="rId7"/>
          <a:stretch>
            <a:fillRect/>
          </a:stretch>
        </p:blipFill>
        <p:spPr>
          <a:xfrm>
            <a:off x="479808" y="476120"/>
            <a:ext cx="731154" cy="693552"/>
          </a:xfrm>
          <a:prstGeom prst="rect">
            <a:avLst/>
          </a:prstGeom>
        </p:spPr>
      </p:pic>
    </p:spTree>
    <p:extLst>
      <p:ext uri="{BB962C8B-B14F-4D97-AF65-F5344CB8AC3E}">
        <p14:creationId xmlns:p14="http://schemas.microsoft.com/office/powerpoint/2010/main" val="346677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9268" y="666206"/>
            <a:ext cx="10816045" cy="1619793"/>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sz="2800" b="1" dirty="0" smtClean="0">
                <a:ln/>
                <a:solidFill>
                  <a:schemeClr val="accent3"/>
                </a:solidFill>
              </a:rPr>
              <a:t>ETKİN BİR İÇ KONTROL SİSTEMİ İÇİN</a:t>
            </a:r>
            <a:endParaRPr lang="tr-TR" sz="2800" b="1" dirty="0">
              <a:ln/>
              <a:solidFill>
                <a:schemeClr val="accent3"/>
              </a:solidFill>
            </a:endParaRPr>
          </a:p>
        </p:txBody>
      </p:sp>
      <p:sp>
        <p:nvSpPr>
          <p:cNvPr id="3" name="İçerik Yer Tutucusu 2"/>
          <p:cNvSpPr>
            <a:spLocks noGrp="1"/>
          </p:cNvSpPr>
          <p:nvPr>
            <p:ph idx="1"/>
          </p:nvPr>
        </p:nvSpPr>
        <p:spPr>
          <a:xfrm>
            <a:off x="744584" y="2183027"/>
            <a:ext cx="10476410" cy="3969579"/>
          </a:xfrm>
        </p:spPr>
        <p:txBody>
          <a:bodyPr>
            <a:normAutofit/>
          </a:bodyPr>
          <a:lstStyle/>
          <a:p>
            <a:r>
              <a:rPr lang="tr-TR" sz="2800" dirty="0"/>
              <a:t>Stratejik plan ve performans programı </a:t>
            </a:r>
            <a:r>
              <a:rPr lang="tr-TR" sz="2800" dirty="0" smtClean="0"/>
              <a:t>hayata geçirilmeli</a:t>
            </a:r>
            <a:endParaRPr lang="tr-TR" sz="2800" dirty="0"/>
          </a:p>
          <a:p>
            <a:r>
              <a:rPr lang="tr-TR" sz="2800" dirty="0" smtClean="0"/>
              <a:t>Süreçler</a:t>
            </a:r>
            <a:r>
              <a:rPr lang="tr-TR" sz="2800" dirty="0"/>
              <a:t>, süreç sahipleri ve </a:t>
            </a:r>
            <a:r>
              <a:rPr lang="tr-TR" sz="2800" dirty="0" smtClean="0"/>
              <a:t>sorumlulukları tanımlanmalı </a:t>
            </a:r>
          </a:p>
          <a:p>
            <a:r>
              <a:rPr lang="tr-TR" sz="2800" dirty="0" smtClean="0"/>
              <a:t>Faaliyetlere</a:t>
            </a:r>
            <a:r>
              <a:rPr lang="tr-TR" sz="2800" dirty="0"/>
              <a:t>, iş ve işlemlere ait </a:t>
            </a:r>
            <a:r>
              <a:rPr lang="tr-TR" sz="2800" u="sng" dirty="0"/>
              <a:t>iş akış </a:t>
            </a:r>
            <a:r>
              <a:rPr lang="tr-TR" sz="2800" u="sng" dirty="0" smtClean="0"/>
              <a:t>şemaları </a:t>
            </a:r>
            <a:r>
              <a:rPr lang="tr-TR" sz="2800" dirty="0" smtClean="0"/>
              <a:t>hazırlanmalı</a:t>
            </a:r>
          </a:p>
          <a:p>
            <a:r>
              <a:rPr lang="tr-TR" sz="2800" dirty="0"/>
              <a:t>P</a:t>
            </a:r>
            <a:r>
              <a:rPr lang="tr-TR" sz="2800" dirty="0" smtClean="0"/>
              <a:t>ersonelin </a:t>
            </a:r>
            <a:r>
              <a:rPr lang="tr-TR" sz="2800" dirty="0"/>
              <a:t>görev, yetki ve </a:t>
            </a:r>
            <a:r>
              <a:rPr lang="tr-TR" sz="2800" dirty="0" smtClean="0"/>
              <a:t>sorumlulukları belirlenmeli</a:t>
            </a:r>
            <a:endParaRPr lang="tr-TR" sz="2800" dirty="0"/>
          </a:p>
          <a:p>
            <a:r>
              <a:rPr lang="tr-TR" sz="2800" dirty="0" smtClean="0"/>
              <a:t>Risk yönetimi hayata geçirilmeli</a:t>
            </a:r>
            <a:endParaRPr lang="tr-TR" sz="2800" dirty="0"/>
          </a:p>
          <a:p>
            <a:endParaRPr lang="tr-TR" dirty="0"/>
          </a:p>
        </p:txBody>
      </p:sp>
      <p:sp>
        <p:nvSpPr>
          <p:cNvPr id="5" name="4 Veri Yer Tutucusu"/>
          <p:cNvSpPr>
            <a:spLocks noGrp="1"/>
          </p:cNvSpPr>
          <p:nvPr>
            <p:ph type="dt" sz="half" idx="10"/>
          </p:nvPr>
        </p:nvSpPr>
        <p:spPr/>
        <p:txBody>
          <a:bodyPr/>
          <a:lstStyle/>
          <a:p>
            <a:fld id="{D65A801E-0BF7-48EC-9467-F014DF819EAF}" type="datetime1">
              <a:rPr lang="tr-TR" smtClean="0"/>
              <a:pPr/>
              <a:t>8.02.2021</a:t>
            </a:fld>
            <a:endParaRPr lang="tr-TR"/>
          </a:p>
        </p:txBody>
      </p:sp>
      <p:sp>
        <p:nvSpPr>
          <p:cNvPr id="6" name="5 Slayt Numarası Yer Tutucusu"/>
          <p:cNvSpPr>
            <a:spLocks noGrp="1"/>
          </p:cNvSpPr>
          <p:nvPr>
            <p:ph type="sldNum" sz="quarter" idx="12"/>
          </p:nvPr>
        </p:nvSpPr>
        <p:spPr/>
        <p:txBody>
          <a:bodyPr/>
          <a:lstStyle/>
          <a:p>
            <a:fld id="{E609A1A3-1BF5-4870-BE43-0A80B2A4C90C}" type="slidenum">
              <a:rPr lang="tr-TR" smtClean="0"/>
              <a:pPr/>
              <a:t>24</a:t>
            </a:fld>
            <a:endParaRPr lang="tr-TR"/>
          </a:p>
        </p:txBody>
      </p:sp>
      <p:pic>
        <p:nvPicPr>
          <p:cNvPr id="4" name="Resim 3"/>
          <p:cNvPicPr>
            <a:picLocks noChangeAspect="1"/>
          </p:cNvPicPr>
          <p:nvPr/>
        </p:nvPicPr>
        <p:blipFill>
          <a:blip r:embed="rId2"/>
          <a:stretch>
            <a:fillRect/>
          </a:stretch>
        </p:blipFill>
        <p:spPr>
          <a:xfrm>
            <a:off x="520997" y="525778"/>
            <a:ext cx="783123" cy="742849"/>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3713" y="4353110"/>
            <a:ext cx="2847975" cy="1609725"/>
          </a:xfrm>
          <a:prstGeom prst="rect">
            <a:avLst/>
          </a:prstGeom>
        </p:spPr>
      </p:pic>
    </p:spTree>
    <p:extLst>
      <p:ext uri="{BB962C8B-B14F-4D97-AF65-F5344CB8AC3E}">
        <p14:creationId xmlns:p14="http://schemas.microsoft.com/office/powerpoint/2010/main" val="2810370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0159" y="535577"/>
            <a:ext cx="10215155" cy="5643154"/>
          </a:xfrm>
          <a:prstGeom prst="rect">
            <a:avLst/>
          </a:prstGeom>
          <a:ln w="228600" cap="sq" cmpd="thickThin">
            <a:solidFill>
              <a:srgbClr val="000000"/>
            </a:solidFill>
            <a:prstDash val="solid"/>
            <a:miter lim="800000"/>
          </a:ln>
          <a:effectLst>
            <a:innerShdw blurRad="76200">
              <a:srgbClr val="000000"/>
            </a:innerShdw>
          </a:effectLst>
        </p:spPr>
      </p:pic>
      <p:sp>
        <p:nvSpPr>
          <p:cNvPr id="6" name="5 Veri Yer Tutucusu"/>
          <p:cNvSpPr>
            <a:spLocks noGrp="1"/>
          </p:cNvSpPr>
          <p:nvPr>
            <p:ph type="dt" sz="half" idx="10"/>
          </p:nvPr>
        </p:nvSpPr>
        <p:spPr/>
        <p:txBody>
          <a:bodyPr/>
          <a:lstStyle/>
          <a:p>
            <a:fld id="{6297C2DB-74AB-4BC0-A8B3-10333B21F664}" type="datetime1">
              <a:rPr lang="tr-TR" smtClean="0"/>
              <a:pPr/>
              <a:t>8.02.2021</a:t>
            </a:fld>
            <a:endParaRPr lang="tr-TR"/>
          </a:p>
        </p:txBody>
      </p:sp>
      <p:sp>
        <p:nvSpPr>
          <p:cNvPr id="7" name="6 Slayt Numarası Yer Tutucusu"/>
          <p:cNvSpPr>
            <a:spLocks noGrp="1"/>
          </p:cNvSpPr>
          <p:nvPr>
            <p:ph type="sldNum" sz="quarter" idx="12"/>
          </p:nvPr>
        </p:nvSpPr>
        <p:spPr/>
        <p:txBody>
          <a:bodyPr/>
          <a:lstStyle/>
          <a:p>
            <a:fld id="{E609A1A3-1BF5-4870-BE43-0A80B2A4C90C}" type="slidenum">
              <a:rPr lang="tr-TR" smtClean="0"/>
              <a:pPr/>
              <a:t>25</a:t>
            </a:fld>
            <a:endParaRPr lang="tr-TR"/>
          </a:p>
        </p:txBody>
      </p:sp>
    </p:spTree>
    <p:extLst>
      <p:ext uri="{BB962C8B-B14F-4D97-AF65-F5344CB8AC3E}">
        <p14:creationId xmlns:p14="http://schemas.microsoft.com/office/powerpoint/2010/main" val="2269970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A1A24766-342A-4CB6-B180-496AA93E9FCA}" type="datetime1">
              <a:rPr lang="tr-TR" smtClean="0"/>
              <a:pPr/>
              <a:t>8.02.2021</a:t>
            </a:fld>
            <a:endParaRPr lang="tr-TR"/>
          </a:p>
        </p:txBody>
      </p:sp>
      <p:sp>
        <p:nvSpPr>
          <p:cNvPr id="5" name="Slayt Numarası Yer Tutucusu 4"/>
          <p:cNvSpPr>
            <a:spLocks noGrp="1"/>
          </p:cNvSpPr>
          <p:nvPr>
            <p:ph type="sldNum" sz="quarter" idx="12"/>
          </p:nvPr>
        </p:nvSpPr>
        <p:spPr/>
        <p:txBody>
          <a:bodyPr/>
          <a:lstStyle/>
          <a:p>
            <a:fld id="{E609A1A3-1BF5-4870-BE43-0A80B2A4C90C}" type="slidenum">
              <a:rPr lang="tr-TR" smtClean="0"/>
              <a:pPr/>
              <a:t>26</a:t>
            </a:fld>
            <a:endParaRPr lang="tr-TR"/>
          </a:p>
        </p:txBody>
      </p:sp>
      <p:pic>
        <p:nvPicPr>
          <p:cNvPr id="8"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6778" y="757881"/>
            <a:ext cx="10338487" cy="5117458"/>
          </a:xfrm>
        </p:spPr>
      </p:pic>
    </p:spTree>
    <p:extLst>
      <p:ext uri="{BB962C8B-B14F-4D97-AF65-F5344CB8AC3E}">
        <p14:creationId xmlns:p14="http://schemas.microsoft.com/office/powerpoint/2010/main" val="3137418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r>
              <a:rPr lang="tr-TR" dirty="0" smtClean="0"/>
              <a:t>STRATEJİ GELİŞTİRME BAŞKANLIĞI</a:t>
            </a:r>
          </a:p>
          <a:p>
            <a:pPr marL="0" indent="0" algn="ctr">
              <a:buNone/>
            </a:pPr>
            <a:r>
              <a:rPr lang="tr-TR" sz="1800" dirty="0" smtClean="0"/>
              <a:t>İÇ KONTROL DAİRE BAŞKANLIĞI</a:t>
            </a:r>
          </a:p>
          <a:p>
            <a:pPr marL="0" indent="0" algn="ctr">
              <a:buNone/>
            </a:pPr>
            <a:r>
              <a:rPr lang="tr-TR" sz="1800" dirty="0" smtClean="0"/>
              <a:t>2021</a:t>
            </a:r>
            <a:endParaRPr lang="tr-TR" sz="1800" dirty="0"/>
          </a:p>
        </p:txBody>
      </p:sp>
      <p:sp>
        <p:nvSpPr>
          <p:cNvPr id="4" name="Veri Yer Tutucusu 3"/>
          <p:cNvSpPr>
            <a:spLocks noGrp="1"/>
          </p:cNvSpPr>
          <p:nvPr>
            <p:ph type="dt" sz="half" idx="10"/>
          </p:nvPr>
        </p:nvSpPr>
        <p:spPr/>
        <p:txBody>
          <a:bodyPr/>
          <a:lstStyle/>
          <a:p>
            <a:fld id="{A1A24766-342A-4CB6-B180-496AA93E9FCA}" type="datetime1">
              <a:rPr lang="tr-TR" smtClean="0"/>
              <a:pPr/>
              <a:t>8.02.2021</a:t>
            </a:fld>
            <a:endParaRPr lang="tr-TR"/>
          </a:p>
        </p:txBody>
      </p:sp>
      <p:sp>
        <p:nvSpPr>
          <p:cNvPr id="5" name="Slayt Numarası Yer Tutucusu 4"/>
          <p:cNvSpPr>
            <a:spLocks noGrp="1"/>
          </p:cNvSpPr>
          <p:nvPr>
            <p:ph type="sldNum" sz="quarter" idx="12"/>
          </p:nvPr>
        </p:nvSpPr>
        <p:spPr/>
        <p:txBody>
          <a:bodyPr/>
          <a:lstStyle/>
          <a:p>
            <a:fld id="{E609A1A3-1BF5-4870-BE43-0A80B2A4C90C}" type="slidenum">
              <a:rPr lang="tr-TR" smtClean="0"/>
              <a:pPr/>
              <a:t>27</a:t>
            </a:fld>
            <a:endParaRPr lang="tr-TR"/>
          </a:p>
        </p:txBody>
      </p:sp>
      <p:pic>
        <p:nvPicPr>
          <p:cNvPr id="6" name="Resim 5"/>
          <p:cNvPicPr>
            <a:picLocks noChangeAspect="1"/>
          </p:cNvPicPr>
          <p:nvPr/>
        </p:nvPicPr>
        <p:blipFill>
          <a:blip r:embed="rId2"/>
          <a:stretch>
            <a:fillRect/>
          </a:stretch>
        </p:blipFill>
        <p:spPr>
          <a:xfrm>
            <a:off x="825974" y="602235"/>
            <a:ext cx="1488858" cy="1408067"/>
          </a:xfrm>
          <a:prstGeom prst="rect">
            <a:avLst/>
          </a:prstGeom>
        </p:spPr>
      </p:pic>
    </p:spTree>
    <p:extLst>
      <p:ext uri="{BB962C8B-B14F-4D97-AF65-F5344CB8AC3E}">
        <p14:creationId xmlns:p14="http://schemas.microsoft.com/office/powerpoint/2010/main" val="3400813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a:t>Mali Saydamlık</a:t>
            </a:r>
          </a:p>
          <a:p>
            <a:r>
              <a:rPr lang="tr-TR" dirty="0"/>
              <a:t>Hesap verme sorumluluğu</a:t>
            </a:r>
          </a:p>
          <a:p>
            <a:r>
              <a:rPr lang="tr-TR" dirty="0"/>
              <a:t>Kaynakların etkin </a:t>
            </a:r>
            <a:r>
              <a:rPr lang="tr-TR" dirty="0" smtClean="0"/>
              <a:t>kullanımı</a:t>
            </a:r>
            <a:endParaRPr lang="tr-TR" dirty="0"/>
          </a:p>
          <a:p>
            <a:r>
              <a:rPr lang="tr-TR" dirty="0"/>
              <a:t>Stratejik planlama </a:t>
            </a:r>
          </a:p>
          <a:p>
            <a:r>
              <a:rPr lang="tr-TR" dirty="0"/>
              <a:t>Performans esaslı bütçeleme</a:t>
            </a:r>
          </a:p>
          <a:p>
            <a:r>
              <a:rPr lang="tr-TR" dirty="0"/>
              <a:t>İç kontrol</a:t>
            </a:r>
          </a:p>
          <a:p>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5741" y="914400"/>
            <a:ext cx="6236043" cy="5054600"/>
          </a:xfrm>
          <a:prstGeom prst="rect">
            <a:avLst/>
          </a:prstGeom>
        </p:spPr>
      </p:pic>
      <p:sp>
        <p:nvSpPr>
          <p:cNvPr id="7" name="6 Veri Yer Tutucusu"/>
          <p:cNvSpPr>
            <a:spLocks noGrp="1"/>
          </p:cNvSpPr>
          <p:nvPr>
            <p:ph type="dt" sz="half" idx="10"/>
          </p:nvPr>
        </p:nvSpPr>
        <p:spPr/>
        <p:txBody>
          <a:bodyPr/>
          <a:lstStyle/>
          <a:p>
            <a:fld id="{316016C2-FFAF-45C6-9BE3-D0475EF9DC16}" type="datetime1">
              <a:rPr lang="tr-TR" smtClean="0"/>
              <a:pPr/>
              <a:t>8.02.2021</a:t>
            </a:fld>
            <a:endParaRPr lang="tr-TR"/>
          </a:p>
        </p:txBody>
      </p:sp>
      <p:sp>
        <p:nvSpPr>
          <p:cNvPr id="8" name="7 Slayt Numarası Yer Tutucusu"/>
          <p:cNvSpPr>
            <a:spLocks noGrp="1"/>
          </p:cNvSpPr>
          <p:nvPr>
            <p:ph type="sldNum" sz="quarter" idx="12"/>
          </p:nvPr>
        </p:nvSpPr>
        <p:spPr/>
        <p:txBody>
          <a:bodyPr/>
          <a:lstStyle/>
          <a:p>
            <a:fld id="{E609A1A3-1BF5-4870-BE43-0A80B2A4C90C}" type="slidenum">
              <a:rPr lang="tr-TR" smtClean="0"/>
              <a:pPr/>
              <a:t>3</a:t>
            </a:fld>
            <a:endParaRPr lang="tr-TR"/>
          </a:p>
        </p:txBody>
      </p:sp>
      <p:pic>
        <p:nvPicPr>
          <p:cNvPr id="4" name="Resim 3"/>
          <p:cNvPicPr>
            <a:picLocks noChangeAspect="1"/>
          </p:cNvPicPr>
          <p:nvPr/>
        </p:nvPicPr>
        <p:blipFill>
          <a:blip r:embed="rId3"/>
          <a:stretch>
            <a:fillRect/>
          </a:stretch>
        </p:blipFill>
        <p:spPr>
          <a:xfrm>
            <a:off x="881448" y="599680"/>
            <a:ext cx="826797" cy="784277"/>
          </a:xfrm>
          <a:prstGeom prst="rect">
            <a:avLst/>
          </a:prstGeom>
        </p:spPr>
      </p:pic>
    </p:spTree>
    <p:extLst>
      <p:ext uri="{BB962C8B-B14F-4D97-AF65-F5344CB8AC3E}">
        <p14:creationId xmlns:p14="http://schemas.microsoft.com/office/powerpoint/2010/main" val="3794944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effectLst>
            <a:glow rad="228600">
              <a:schemeClr val="accent4">
                <a:satMod val="175000"/>
                <a:alpha val="40000"/>
              </a:schemeClr>
            </a:glow>
          </a:effectLst>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rPr>
              <a:t>İÇ KONTROL NEDİR</a:t>
            </a:r>
            <a:br>
              <a:rPr lang="tr-TR" b="1" dirty="0" smtClean="0">
                <a:ln/>
                <a:solidFill>
                  <a:schemeClr val="accent3"/>
                </a:solidFill>
              </a:rPr>
            </a:br>
            <a:r>
              <a:rPr lang="tr-TR" sz="2700" dirty="0">
                <a:solidFill>
                  <a:schemeClr val="tx1"/>
                </a:solidFill>
                <a:latin typeface="+mn-lt"/>
                <a:ea typeface="+mn-ea"/>
                <a:cs typeface="+mn-cs"/>
              </a:rPr>
              <a:t>5018/md.55</a:t>
            </a:r>
            <a:r>
              <a:rPr lang="tr-TR" b="1" dirty="0" smtClean="0">
                <a:ln/>
                <a:solidFill>
                  <a:schemeClr val="accent3"/>
                </a:solidFill>
              </a:rPr>
              <a:t/>
            </a:r>
            <a:br>
              <a:rPr lang="tr-TR" b="1" dirty="0" smtClean="0">
                <a:ln/>
                <a:solidFill>
                  <a:schemeClr val="accent3"/>
                </a:solidFill>
              </a:rPr>
            </a:br>
            <a:endParaRPr lang="tr-TR" b="1" dirty="0">
              <a:ln/>
              <a:solidFill>
                <a:schemeClr val="accent3"/>
              </a:solidFill>
            </a:endParaRPr>
          </a:p>
        </p:txBody>
      </p:sp>
      <p:sp>
        <p:nvSpPr>
          <p:cNvPr id="3" name="İçerik Yer Tutucusu 2"/>
          <p:cNvSpPr>
            <a:spLocks noGrp="1"/>
          </p:cNvSpPr>
          <p:nvPr>
            <p:ph idx="1"/>
          </p:nvPr>
        </p:nvSpPr>
        <p:spPr>
          <a:xfrm>
            <a:off x="1295401" y="2421924"/>
            <a:ext cx="9601196" cy="3453944"/>
          </a:xfrm>
        </p:spPr>
        <p:txBody>
          <a:bodyPr>
            <a:normAutofit lnSpcReduction="10000"/>
          </a:bodyPr>
          <a:lstStyle/>
          <a:p>
            <a:r>
              <a:rPr lang="tr-TR" dirty="0"/>
              <a:t>Faaliyetlerde etkinlik ve verimlilik </a:t>
            </a:r>
            <a:endParaRPr lang="tr-TR" dirty="0" smtClean="0"/>
          </a:p>
          <a:p>
            <a:r>
              <a:rPr lang="tr-TR" dirty="0" smtClean="0"/>
              <a:t>Finansal </a:t>
            </a:r>
            <a:r>
              <a:rPr lang="tr-TR" dirty="0"/>
              <a:t>raporların güvenilirliği </a:t>
            </a:r>
            <a:endParaRPr lang="tr-TR" dirty="0" smtClean="0"/>
          </a:p>
          <a:p>
            <a:r>
              <a:rPr lang="tr-TR" dirty="0" smtClean="0"/>
              <a:t>Yasal </a:t>
            </a:r>
            <a:r>
              <a:rPr lang="tr-TR" dirty="0"/>
              <a:t>düzenlemelere uyum</a:t>
            </a:r>
          </a:p>
          <a:p>
            <a:r>
              <a:rPr lang="tr-TR" dirty="0"/>
              <a:t>İdarenin mali ve mali olmayan tüm işlemlerini kapsar</a:t>
            </a:r>
            <a:r>
              <a:rPr lang="tr-TR" dirty="0" smtClean="0"/>
              <a:t>.</a:t>
            </a:r>
          </a:p>
          <a:p>
            <a:endParaRPr lang="tr-TR" dirty="0"/>
          </a:p>
          <a:p>
            <a:pPr marL="0" indent="0" algn="ctr">
              <a:buNone/>
            </a:pPr>
            <a:r>
              <a:rPr lang="tr-TR" b="1" dirty="0" smtClean="0">
                <a:ln w="0"/>
                <a:solidFill>
                  <a:schemeClr val="accent1">
                    <a:lumMod val="75000"/>
                  </a:schemeClr>
                </a:solidFill>
                <a:effectLst>
                  <a:reflection blurRad="6350" stA="53000" endA="300" endPos="35500" dir="5400000" sy="-90000" algn="bl" rotWithShape="0"/>
                </a:effectLst>
              </a:rPr>
              <a:t>«TÜM SİSTEMLER MÜKEMMEL ŞEKİLDE İŞLİYOR OLSAYDI KONTROLLERE İHTİYAÇ DUYULMAZDI»</a:t>
            </a:r>
            <a:endParaRPr lang="tr-TR" b="1" dirty="0">
              <a:ln w="0"/>
              <a:solidFill>
                <a:schemeClr val="accent1">
                  <a:lumMod val="75000"/>
                </a:schemeClr>
              </a:solidFill>
              <a:effectLst>
                <a:reflection blurRad="6350" stA="53000" endA="300" endPos="35500" dir="5400000" sy="-90000" algn="bl" rotWithShape="0"/>
              </a:effectLst>
            </a:endParaRPr>
          </a:p>
          <a:p>
            <a:endParaRPr lang="tr-TR"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7519" y="2423838"/>
            <a:ext cx="2955324" cy="2000250"/>
          </a:xfrm>
          <a:prstGeom prst="rect">
            <a:avLst/>
          </a:prstGeom>
        </p:spPr>
      </p:pic>
      <p:sp>
        <p:nvSpPr>
          <p:cNvPr id="6" name="5 Veri Yer Tutucusu"/>
          <p:cNvSpPr>
            <a:spLocks noGrp="1"/>
          </p:cNvSpPr>
          <p:nvPr>
            <p:ph type="dt" sz="half" idx="10"/>
          </p:nvPr>
        </p:nvSpPr>
        <p:spPr/>
        <p:txBody>
          <a:bodyPr/>
          <a:lstStyle/>
          <a:p>
            <a:fld id="{CCA0F65D-D3C1-4EC7-82E7-87FFE6247E47}" type="datetime1">
              <a:rPr lang="tr-TR" smtClean="0"/>
              <a:pPr/>
              <a:t>8.02.2021</a:t>
            </a:fld>
            <a:endParaRPr lang="tr-TR"/>
          </a:p>
        </p:txBody>
      </p:sp>
      <p:sp>
        <p:nvSpPr>
          <p:cNvPr id="7" name="6 Slayt Numarası Yer Tutucusu"/>
          <p:cNvSpPr>
            <a:spLocks noGrp="1"/>
          </p:cNvSpPr>
          <p:nvPr>
            <p:ph type="sldNum" sz="quarter" idx="12"/>
          </p:nvPr>
        </p:nvSpPr>
        <p:spPr/>
        <p:txBody>
          <a:bodyPr/>
          <a:lstStyle/>
          <a:p>
            <a:fld id="{E609A1A3-1BF5-4870-BE43-0A80B2A4C90C}" type="slidenum">
              <a:rPr lang="tr-TR" smtClean="0"/>
              <a:pPr/>
              <a:t>4</a:t>
            </a:fld>
            <a:endParaRPr lang="tr-TR"/>
          </a:p>
        </p:txBody>
      </p:sp>
      <p:pic>
        <p:nvPicPr>
          <p:cNvPr id="5" name="Resim 4"/>
          <p:cNvPicPr>
            <a:picLocks noChangeAspect="1"/>
          </p:cNvPicPr>
          <p:nvPr/>
        </p:nvPicPr>
        <p:blipFill>
          <a:blip r:embed="rId3"/>
          <a:stretch>
            <a:fillRect/>
          </a:stretch>
        </p:blipFill>
        <p:spPr>
          <a:xfrm>
            <a:off x="504521" y="476120"/>
            <a:ext cx="904950" cy="858410"/>
          </a:xfrm>
          <a:prstGeom prst="rect">
            <a:avLst/>
          </a:prstGeom>
        </p:spPr>
      </p:pic>
    </p:spTree>
    <p:extLst>
      <p:ext uri="{BB962C8B-B14F-4D97-AF65-F5344CB8AC3E}">
        <p14:creationId xmlns:p14="http://schemas.microsoft.com/office/powerpoint/2010/main" val="2599692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306286" y="992777"/>
            <a:ext cx="9953897" cy="5342120"/>
          </a:xfrm>
          <a:prstGeom prst="rect">
            <a:avLst/>
          </a:prstGeom>
        </p:spPr>
      </p:pic>
      <p:sp>
        <p:nvSpPr>
          <p:cNvPr id="5" name="4 Veri Yer Tutucusu"/>
          <p:cNvSpPr>
            <a:spLocks noGrp="1"/>
          </p:cNvSpPr>
          <p:nvPr>
            <p:ph type="dt" sz="half" idx="10"/>
          </p:nvPr>
        </p:nvSpPr>
        <p:spPr/>
        <p:txBody>
          <a:bodyPr/>
          <a:lstStyle/>
          <a:p>
            <a:fld id="{CD4171A3-C285-4FA7-9E3E-D70D20F18DAB}" type="datetime1">
              <a:rPr lang="tr-TR" smtClean="0"/>
              <a:pPr/>
              <a:t>8.02.2021</a:t>
            </a:fld>
            <a:endParaRPr lang="tr-TR"/>
          </a:p>
        </p:txBody>
      </p:sp>
      <p:sp>
        <p:nvSpPr>
          <p:cNvPr id="6" name="5 Slayt Numarası Yer Tutucusu"/>
          <p:cNvSpPr>
            <a:spLocks noGrp="1"/>
          </p:cNvSpPr>
          <p:nvPr>
            <p:ph type="sldNum" sz="quarter" idx="12"/>
          </p:nvPr>
        </p:nvSpPr>
        <p:spPr/>
        <p:txBody>
          <a:bodyPr/>
          <a:lstStyle/>
          <a:p>
            <a:fld id="{E609A1A3-1BF5-4870-BE43-0A80B2A4C90C}" type="slidenum">
              <a:rPr lang="tr-TR" smtClean="0"/>
              <a:pPr/>
              <a:t>5</a:t>
            </a:fld>
            <a:endParaRPr lang="tr-TR"/>
          </a:p>
        </p:txBody>
      </p:sp>
      <p:pic>
        <p:nvPicPr>
          <p:cNvPr id="2" name="Resim 1"/>
          <p:cNvPicPr>
            <a:picLocks noChangeAspect="1"/>
          </p:cNvPicPr>
          <p:nvPr/>
        </p:nvPicPr>
        <p:blipFill>
          <a:blip r:embed="rId3"/>
          <a:stretch>
            <a:fillRect/>
          </a:stretch>
        </p:blipFill>
        <p:spPr>
          <a:xfrm>
            <a:off x="488046" y="486765"/>
            <a:ext cx="731154" cy="693552"/>
          </a:xfrm>
          <a:prstGeom prst="rect">
            <a:avLst/>
          </a:prstGeom>
        </p:spPr>
      </p:pic>
    </p:spTree>
    <p:extLst>
      <p:ext uri="{BB962C8B-B14F-4D97-AF65-F5344CB8AC3E}">
        <p14:creationId xmlns:p14="http://schemas.microsoft.com/office/powerpoint/2010/main" val="2325622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502508"/>
            <a:ext cx="9601196" cy="1326293"/>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rPr>
              <a:t>NEDEN İÇ KONTROL ?</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737487524"/>
              </p:ext>
            </p:extLst>
          </p:nvPr>
        </p:nvGraphicFramePr>
        <p:xfrm>
          <a:off x="889686" y="1655805"/>
          <a:ext cx="10006911" cy="4679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Veri Yer Tutucusu"/>
          <p:cNvSpPr>
            <a:spLocks noGrp="1"/>
          </p:cNvSpPr>
          <p:nvPr>
            <p:ph type="dt" sz="half" idx="10"/>
          </p:nvPr>
        </p:nvSpPr>
        <p:spPr/>
        <p:txBody>
          <a:bodyPr/>
          <a:lstStyle/>
          <a:p>
            <a:fld id="{9DB1D076-D7B0-4CF6-91CA-A0BA5F8EDEF0}" type="datetime1">
              <a:rPr lang="tr-TR" smtClean="0"/>
              <a:pPr/>
              <a:t>8.02.2021</a:t>
            </a:fld>
            <a:endParaRPr lang="tr-TR"/>
          </a:p>
        </p:txBody>
      </p:sp>
      <p:sp>
        <p:nvSpPr>
          <p:cNvPr id="7" name="6 Slayt Numarası Yer Tutucusu"/>
          <p:cNvSpPr>
            <a:spLocks noGrp="1"/>
          </p:cNvSpPr>
          <p:nvPr>
            <p:ph type="sldNum" sz="quarter" idx="12"/>
          </p:nvPr>
        </p:nvSpPr>
        <p:spPr/>
        <p:txBody>
          <a:bodyPr/>
          <a:lstStyle/>
          <a:p>
            <a:fld id="{E609A1A3-1BF5-4870-BE43-0A80B2A4C90C}" type="slidenum">
              <a:rPr lang="tr-TR" smtClean="0"/>
              <a:pPr/>
              <a:t>6</a:t>
            </a:fld>
            <a:endParaRPr lang="tr-TR"/>
          </a:p>
        </p:txBody>
      </p:sp>
      <p:pic>
        <p:nvPicPr>
          <p:cNvPr id="3" name="Resim 2"/>
          <p:cNvPicPr>
            <a:picLocks noChangeAspect="1"/>
          </p:cNvPicPr>
          <p:nvPr/>
        </p:nvPicPr>
        <p:blipFill>
          <a:blip r:embed="rId7"/>
          <a:stretch>
            <a:fillRect/>
          </a:stretch>
        </p:blipFill>
        <p:spPr>
          <a:xfrm>
            <a:off x="479808" y="502508"/>
            <a:ext cx="879435" cy="834208"/>
          </a:xfrm>
          <a:prstGeom prst="rect">
            <a:avLst/>
          </a:prstGeom>
        </p:spPr>
      </p:pic>
    </p:spTree>
    <p:extLst>
      <p:ext uri="{BB962C8B-B14F-4D97-AF65-F5344CB8AC3E}">
        <p14:creationId xmlns:p14="http://schemas.microsoft.com/office/powerpoint/2010/main" val="1756585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404949"/>
            <a:ext cx="9601196" cy="1410789"/>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rPr>
              <a:t>İÇ KONTROL NİTELİKLERİ</a:t>
            </a:r>
            <a:endParaRPr lang="tr-TR" b="1" dirty="0">
              <a:ln/>
              <a:solidFill>
                <a:schemeClr val="accent3"/>
              </a:solidFill>
            </a:endParaRPr>
          </a:p>
        </p:txBody>
      </p:sp>
      <p:pic>
        <p:nvPicPr>
          <p:cNvPr id="4" name="İçerik Yer Tutucusu 3"/>
          <p:cNvPicPr>
            <a:picLocks noGrp="1" noChangeAspect="1"/>
          </p:cNvPicPr>
          <p:nvPr>
            <p:ph idx="1"/>
          </p:nvPr>
        </p:nvPicPr>
        <p:blipFill>
          <a:blip r:embed="rId2"/>
          <a:stretch>
            <a:fillRect/>
          </a:stretch>
        </p:blipFill>
        <p:spPr>
          <a:xfrm>
            <a:off x="639662" y="1698171"/>
            <a:ext cx="10947092" cy="4185406"/>
          </a:xfrm>
          <a:prstGeom prst="rect">
            <a:avLst/>
          </a:prstGeom>
        </p:spPr>
      </p:pic>
      <p:sp>
        <p:nvSpPr>
          <p:cNvPr id="6" name="5 Veri Yer Tutucusu"/>
          <p:cNvSpPr>
            <a:spLocks noGrp="1"/>
          </p:cNvSpPr>
          <p:nvPr>
            <p:ph type="dt" sz="half" idx="10"/>
          </p:nvPr>
        </p:nvSpPr>
        <p:spPr/>
        <p:txBody>
          <a:bodyPr/>
          <a:lstStyle/>
          <a:p>
            <a:fld id="{F8E1B23E-C067-4FFC-8A48-A2215A4DCF74}" type="datetime1">
              <a:rPr lang="tr-TR" smtClean="0"/>
              <a:pPr/>
              <a:t>8.02.2021</a:t>
            </a:fld>
            <a:endParaRPr lang="tr-TR"/>
          </a:p>
        </p:txBody>
      </p:sp>
      <p:sp>
        <p:nvSpPr>
          <p:cNvPr id="7" name="6 Slayt Numarası Yer Tutucusu"/>
          <p:cNvSpPr>
            <a:spLocks noGrp="1"/>
          </p:cNvSpPr>
          <p:nvPr>
            <p:ph type="sldNum" sz="quarter" idx="12"/>
          </p:nvPr>
        </p:nvSpPr>
        <p:spPr/>
        <p:txBody>
          <a:bodyPr/>
          <a:lstStyle/>
          <a:p>
            <a:fld id="{E609A1A3-1BF5-4870-BE43-0A80B2A4C90C}" type="slidenum">
              <a:rPr lang="tr-TR" smtClean="0"/>
              <a:pPr/>
              <a:t>7</a:t>
            </a:fld>
            <a:endParaRPr lang="tr-TR"/>
          </a:p>
        </p:txBody>
      </p:sp>
      <p:pic>
        <p:nvPicPr>
          <p:cNvPr id="3" name="Resim 2"/>
          <p:cNvPicPr>
            <a:picLocks noChangeAspect="1"/>
          </p:cNvPicPr>
          <p:nvPr/>
        </p:nvPicPr>
        <p:blipFill>
          <a:blip r:embed="rId3"/>
          <a:stretch>
            <a:fillRect/>
          </a:stretch>
        </p:blipFill>
        <p:spPr>
          <a:xfrm>
            <a:off x="496284" y="484588"/>
            <a:ext cx="799118" cy="758021"/>
          </a:xfrm>
          <a:prstGeom prst="rect">
            <a:avLst/>
          </a:prstGeom>
        </p:spPr>
      </p:pic>
    </p:spTree>
    <p:extLst>
      <p:ext uri="{BB962C8B-B14F-4D97-AF65-F5344CB8AC3E}">
        <p14:creationId xmlns:p14="http://schemas.microsoft.com/office/powerpoint/2010/main" val="3939129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457200"/>
            <a:ext cx="9601196" cy="1828800"/>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rPr>
              <a:t>İÇ KONTROLÜN TEMEL İLKELERİ</a:t>
            </a:r>
            <a:r>
              <a:rPr lang="tr-TR" b="1" dirty="0">
                <a:ln/>
                <a:solidFill>
                  <a:schemeClr val="accent3"/>
                </a:solidFill>
              </a:rPr>
              <a:t/>
            </a:r>
            <a:br>
              <a:rPr lang="tr-TR" b="1" dirty="0">
                <a:ln/>
                <a:solidFill>
                  <a:schemeClr val="accent3"/>
                </a:solidFill>
              </a:rPr>
            </a:br>
            <a:r>
              <a:rPr lang="tr-TR" sz="1600" b="1" dirty="0">
                <a:ln/>
                <a:solidFill>
                  <a:schemeClr val="accent3"/>
                </a:solidFill>
              </a:rPr>
              <a:t>İç Kontrol ve Ön Mali Kontrole İlişkin Usul ve Esaslar Md.6</a:t>
            </a:r>
            <a:br>
              <a:rPr lang="tr-TR" sz="1600" b="1" dirty="0">
                <a:ln/>
                <a:solidFill>
                  <a:schemeClr val="accent3"/>
                </a:solidFill>
              </a:rPr>
            </a:br>
            <a:endParaRPr lang="tr-TR" sz="1600" b="1" dirty="0">
              <a:ln/>
              <a:solidFill>
                <a:schemeClr val="accent3"/>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4115042886"/>
              </p:ext>
            </p:extLst>
          </p:nvPr>
        </p:nvGraphicFramePr>
        <p:xfrm>
          <a:off x="1110343" y="1815737"/>
          <a:ext cx="10306594" cy="4532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Veri Yer Tutucusu"/>
          <p:cNvSpPr>
            <a:spLocks noGrp="1"/>
          </p:cNvSpPr>
          <p:nvPr>
            <p:ph type="dt" sz="half" idx="10"/>
          </p:nvPr>
        </p:nvSpPr>
        <p:spPr/>
        <p:txBody>
          <a:bodyPr/>
          <a:lstStyle/>
          <a:p>
            <a:fld id="{5283ADFA-51E2-4CFC-90FA-F965C242A0F8}" type="datetime1">
              <a:rPr lang="tr-TR" smtClean="0"/>
              <a:pPr/>
              <a:t>8.02.2021</a:t>
            </a:fld>
            <a:endParaRPr lang="tr-TR"/>
          </a:p>
        </p:txBody>
      </p:sp>
      <p:sp>
        <p:nvSpPr>
          <p:cNvPr id="7" name="6 Slayt Numarası Yer Tutucusu"/>
          <p:cNvSpPr>
            <a:spLocks noGrp="1"/>
          </p:cNvSpPr>
          <p:nvPr>
            <p:ph type="sldNum" sz="quarter" idx="12"/>
          </p:nvPr>
        </p:nvSpPr>
        <p:spPr/>
        <p:txBody>
          <a:bodyPr/>
          <a:lstStyle/>
          <a:p>
            <a:fld id="{E609A1A3-1BF5-4870-BE43-0A80B2A4C90C}" type="slidenum">
              <a:rPr lang="tr-TR" smtClean="0"/>
              <a:pPr/>
              <a:t>8</a:t>
            </a:fld>
            <a:endParaRPr lang="tr-TR"/>
          </a:p>
        </p:txBody>
      </p:sp>
      <p:pic>
        <p:nvPicPr>
          <p:cNvPr id="3" name="Resim 2"/>
          <p:cNvPicPr>
            <a:picLocks noChangeAspect="1"/>
          </p:cNvPicPr>
          <p:nvPr/>
        </p:nvPicPr>
        <p:blipFill>
          <a:blip r:embed="rId7"/>
          <a:stretch>
            <a:fillRect/>
          </a:stretch>
        </p:blipFill>
        <p:spPr>
          <a:xfrm>
            <a:off x="479808" y="457200"/>
            <a:ext cx="879435" cy="834208"/>
          </a:xfrm>
          <a:prstGeom prst="rect">
            <a:avLst/>
          </a:prstGeom>
        </p:spPr>
      </p:pic>
    </p:spTree>
    <p:extLst>
      <p:ext uri="{BB962C8B-B14F-4D97-AF65-F5344CB8AC3E}">
        <p14:creationId xmlns:p14="http://schemas.microsoft.com/office/powerpoint/2010/main" val="22315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627018"/>
            <a:ext cx="9601196" cy="1293222"/>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rPr>
              <a:t>İÇ KONTROL NE DEĞİLDİR</a:t>
            </a:r>
            <a:endParaRPr lang="tr-TR" b="1" dirty="0">
              <a:ln/>
              <a:solidFill>
                <a:schemeClr val="accent3"/>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111067792"/>
              </p:ext>
            </p:extLst>
          </p:nvPr>
        </p:nvGraphicFramePr>
        <p:xfrm>
          <a:off x="679269" y="1528354"/>
          <a:ext cx="10217328" cy="4617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Veri Yer Tutucusu"/>
          <p:cNvSpPr>
            <a:spLocks noGrp="1"/>
          </p:cNvSpPr>
          <p:nvPr>
            <p:ph type="dt" sz="half" idx="10"/>
          </p:nvPr>
        </p:nvSpPr>
        <p:spPr/>
        <p:txBody>
          <a:bodyPr/>
          <a:lstStyle/>
          <a:p>
            <a:fld id="{18D466B5-330D-473B-871D-238C6AAB6483}" type="datetime1">
              <a:rPr lang="tr-TR" smtClean="0"/>
              <a:pPr/>
              <a:t>8.02.2021</a:t>
            </a:fld>
            <a:endParaRPr lang="tr-TR"/>
          </a:p>
        </p:txBody>
      </p:sp>
      <p:sp>
        <p:nvSpPr>
          <p:cNvPr id="7" name="6 Slayt Numarası Yer Tutucusu"/>
          <p:cNvSpPr>
            <a:spLocks noGrp="1"/>
          </p:cNvSpPr>
          <p:nvPr>
            <p:ph type="sldNum" sz="quarter" idx="12"/>
          </p:nvPr>
        </p:nvSpPr>
        <p:spPr/>
        <p:txBody>
          <a:bodyPr/>
          <a:lstStyle/>
          <a:p>
            <a:fld id="{E609A1A3-1BF5-4870-BE43-0A80B2A4C90C}" type="slidenum">
              <a:rPr lang="tr-TR" smtClean="0"/>
              <a:pPr/>
              <a:t>9</a:t>
            </a:fld>
            <a:endParaRPr lang="tr-TR"/>
          </a:p>
        </p:txBody>
      </p:sp>
      <p:pic>
        <p:nvPicPr>
          <p:cNvPr id="3" name="Resim 2"/>
          <p:cNvPicPr>
            <a:picLocks noChangeAspect="1"/>
          </p:cNvPicPr>
          <p:nvPr/>
        </p:nvPicPr>
        <p:blipFill>
          <a:blip r:embed="rId7"/>
          <a:stretch>
            <a:fillRect/>
          </a:stretch>
        </p:blipFill>
        <p:spPr>
          <a:xfrm>
            <a:off x="511555" y="475394"/>
            <a:ext cx="841512" cy="798235"/>
          </a:xfrm>
          <a:prstGeom prst="rect">
            <a:avLst/>
          </a:prstGeom>
        </p:spPr>
      </p:pic>
    </p:spTree>
    <p:extLst>
      <p:ext uri="{BB962C8B-B14F-4D97-AF65-F5344CB8AC3E}">
        <p14:creationId xmlns:p14="http://schemas.microsoft.com/office/powerpoint/2010/main" val="27315363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k">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621</TotalTime>
  <Words>859</Words>
  <Application>Microsoft Office PowerPoint</Application>
  <PresentationFormat>Geniş ekran</PresentationFormat>
  <Paragraphs>184</Paragraphs>
  <Slides>27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27</vt:i4>
      </vt:variant>
    </vt:vector>
  </HeadingPairs>
  <TitlesOfParts>
    <vt:vector size="32" baseType="lpstr">
      <vt:lpstr>Arial</vt:lpstr>
      <vt:lpstr>Calibri</vt:lpstr>
      <vt:lpstr>Garamond</vt:lpstr>
      <vt:lpstr>Wingdings</vt:lpstr>
      <vt:lpstr>Organik</vt:lpstr>
      <vt:lpstr>İÇ KONTROL SİSTEMİ Çevre ve Şehircilik Bakanlığı</vt:lpstr>
      <vt:lpstr>PowerPoint Sunusu</vt:lpstr>
      <vt:lpstr>PowerPoint Sunusu</vt:lpstr>
      <vt:lpstr>İÇ KONTROL NEDİR 5018/md.55 </vt:lpstr>
      <vt:lpstr>PowerPoint Sunusu</vt:lpstr>
      <vt:lpstr>NEDEN İÇ KONTROL ?</vt:lpstr>
      <vt:lpstr>İÇ KONTROL NİTELİKLERİ</vt:lpstr>
      <vt:lpstr>İÇ KONTROLÜN TEMEL İLKELERİ İç Kontrol ve Ön Mali Kontrole İlişkin Usul ve Esaslar Md.6 </vt:lpstr>
      <vt:lpstr>İÇ KONTROL NE DEĞİLDİR</vt:lpstr>
      <vt:lpstr>İÇ KONTROLDE SORUMLULUKLAR 5018 Sayılı Kanunun 11.,60., 63. ve 64. maddelerinde  İç Kontrol ve Ön Mali Kontrole İlişkin Usul ve Esaslar Md.8 </vt:lpstr>
      <vt:lpstr>İÇ DENETİM İLE İÇ KONTROL İLİŞKİSİ</vt:lpstr>
      <vt:lpstr>Hazine ve Maliye Bakanlığınca çıkarılan tebliğde (5) başlık altında toplam (18) standart ve her bir standart için gerekli (79) genel şartlar belirlenmiştir.   İç kontrol unsurlarının, iç kontrolün amaç ve faaliyetleri ile ilişkisini göstermektedir Temelinde kontrol ortamı yer almaktadır. Kontrol faaliyetleri ve risk değerlendirmeleri yapılırken, bilgi ve iletişim kanalları kullanılarak izleme unsurunun ihtiyaç duyduğu bilgiler sağlanır. </vt:lpstr>
      <vt:lpstr>KAMU İÇ KONTROL STANDARTLARI  İç Kontrol ve Ön Mali Kontrole İlişkin Usul ve Esaslar md.5</vt:lpstr>
      <vt:lpstr>PowerPoint Sunusu</vt:lpstr>
      <vt:lpstr>KONTROL ORTAMI</vt:lpstr>
      <vt:lpstr>KONTROL ORTAMI</vt:lpstr>
      <vt:lpstr>RİSK DEĞERLENDİRME</vt:lpstr>
      <vt:lpstr>PowerPoint Sunusu</vt:lpstr>
      <vt:lpstr>KONTROL FAALİYETLERİ</vt:lpstr>
      <vt:lpstr>BİLGİ VE İLETİŞİM</vt:lpstr>
      <vt:lpstr>İZLEME</vt:lpstr>
      <vt:lpstr>PowerPoint Sunusu</vt:lpstr>
      <vt:lpstr>İÇ KONTROL ZAYIF OLURSA NE OLUR? </vt:lpstr>
      <vt:lpstr>ETKİN BİR İÇ KONTROL SİSTEMİ İÇİN</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Filiz Yüncü</dc:creator>
  <cp:lastModifiedBy>Filiz Yüncü</cp:lastModifiedBy>
  <cp:revision>114</cp:revision>
  <dcterms:created xsi:type="dcterms:W3CDTF">2019-03-22T13:42:45Z</dcterms:created>
  <dcterms:modified xsi:type="dcterms:W3CDTF">2021-02-08T10:48:57Z</dcterms:modified>
</cp:coreProperties>
</file>