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9" r:id="rId4"/>
    <p:sldId id="258" r:id="rId5"/>
    <p:sldId id="260" r:id="rId6"/>
    <p:sldId id="262" r:id="rId7"/>
    <p:sldId id="270" r:id="rId8"/>
    <p:sldId id="265" r:id="rId9"/>
    <p:sldId id="266" r:id="rId10"/>
    <p:sldId id="267" r:id="rId11"/>
    <p:sldId id="259" r:id="rId12"/>
    <p:sldId id="271" r:id="rId13"/>
    <p:sldId id="272" r:id="rId14"/>
    <p:sldId id="273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C4B2A-9EEC-4918-ACE3-0FAB8EE3C569}" type="doc">
      <dgm:prSet loTypeId="urn:microsoft.com/office/officeart/2005/8/layout/process1" loCatId="process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61630895-96CF-4C84-BB2C-55DC80F857D4}">
      <dgm:prSet/>
      <dgm:spPr/>
      <dgm:t>
        <a:bodyPr/>
        <a:lstStyle/>
        <a:p>
          <a:pPr rtl="0"/>
          <a:r>
            <a:rPr lang="tr-TR" dirty="0" smtClean="0">
              <a:solidFill>
                <a:srgbClr val="C00000"/>
              </a:solidFill>
            </a:rPr>
            <a:t>İdarelerin gelir, gider, varlık ve yükümlülüklerine ilişkin malî karar ve işlemlerinin; </a:t>
          </a:r>
          <a:endParaRPr lang="tr-TR" dirty="0">
            <a:solidFill>
              <a:srgbClr val="C00000"/>
            </a:solidFill>
          </a:endParaRPr>
        </a:p>
      </dgm:t>
    </dgm:pt>
    <dgm:pt modelId="{29D0D2AE-A088-4A16-96F4-680C66C654D1}" type="parTrans" cxnId="{DABFD87E-44A2-4D58-B2F1-C86526A5CC3F}">
      <dgm:prSet/>
      <dgm:spPr/>
      <dgm:t>
        <a:bodyPr/>
        <a:lstStyle/>
        <a:p>
          <a:endParaRPr lang="tr-TR"/>
        </a:p>
      </dgm:t>
    </dgm:pt>
    <dgm:pt modelId="{076CD029-C3DA-41D6-A550-3B0DF3D767F6}" type="sibTrans" cxnId="{DABFD87E-44A2-4D58-B2F1-C86526A5CC3F}">
      <dgm:prSet/>
      <dgm:spPr/>
      <dgm:t>
        <a:bodyPr/>
        <a:lstStyle/>
        <a:p>
          <a:endParaRPr lang="tr-TR"/>
        </a:p>
      </dgm:t>
    </dgm:pt>
    <dgm:pt modelId="{36AFAEF4-55CF-4093-B888-DD3FCAE82453}">
      <dgm:prSet/>
      <dgm:spPr/>
      <dgm:t>
        <a:bodyPr/>
        <a:lstStyle/>
        <a:p>
          <a:pPr rtl="0"/>
          <a:r>
            <a:rPr lang="tr-TR" dirty="0" smtClean="0"/>
            <a:t>İdarenin bütçesi, </a:t>
          </a:r>
          <a:endParaRPr lang="tr-TR" dirty="0"/>
        </a:p>
      </dgm:t>
    </dgm:pt>
    <dgm:pt modelId="{361CAE5F-727D-4EEF-BFF9-C59EA0B3CFE8}" type="parTrans" cxnId="{ED1614ED-9EEC-420B-8A15-70B03B24EE22}">
      <dgm:prSet/>
      <dgm:spPr/>
      <dgm:t>
        <a:bodyPr/>
        <a:lstStyle/>
        <a:p>
          <a:endParaRPr lang="tr-TR"/>
        </a:p>
      </dgm:t>
    </dgm:pt>
    <dgm:pt modelId="{F9A228B3-07E4-4349-BA38-B0C6DEAB7B97}" type="sibTrans" cxnId="{ED1614ED-9EEC-420B-8A15-70B03B24EE22}">
      <dgm:prSet/>
      <dgm:spPr/>
      <dgm:t>
        <a:bodyPr/>
        <a:lstStyle/>
        <a:p>
          <a:endParaRPr lang="tr-TR"/>
        </a:p>
      </dgm:t>
    </dgm:pt>
    <dgm:pt modelId="{EF7A7DE7-25A5-4D2A-BDBA-68BDE45742EE}">
      <dgm:prSet/>
      <dgm:spPr/>
      <dgm:t>
        <a:bodyPr/>
        <a:lstStyle/>
        <a:p>
          <a:pPr rtl="0"/>
          <a:r>
            <a:rPr lang="tr-TR" smtClean="0"/>
            <a:t>Bütçe tertibi, </a:t>
          </a:r>
          <a:endParaRPr lang="tr-TR"/>
        </a:p>
      </dgm:t>
    </dgm:pt>
    <dgm:pt modelId="{9CA1F5CD-11B3-4201-A9A6-F049DAE91D2A}" type="parTrans" cxnId="{3F295644-9469-4C96-98C3-A2F6F2010566}">
      <dgm:prSet/>
      <dgm:spPr/>
      <dgm:t>
        <a:bodyPr/>
        <a:lstStyle/>
        <a:p>
          <a:endParaRPr lang="tr-TR"/>
        </a:p>
      </dgm:t>
    </dgm:pt>
    <dgm:pt modelId="{675BED4D-D342-431D-B262-21D659858C21}" type="sibTrans" cxnId="{3F295644-9469-4C96-98C3-A2F6F2010566}">
      <dgm:prSet/>
      <dgm:spPr/>
      <dgm:t>
        <a:bodyPr/>
        <a:lstStyle/>
        <a:p>
          <a:endParaRPr lang="tr-TR"/>
        </a:p>
      </dgm:t>
    </dgm:pt>
    <dgm:pt modelId="{E4AC5CB5-1B82-49EB-9E0F-EC5692711BC7}">
      <dgm:prSet/>
      <dgm:spPr/>
      <dgm:t>
        <a:bodyPr/>
        <a:lstStyle/>
        <a:p>
          <a:pPr rtl="0"/>
          <a:r>
            <a:rPr lang="tr-TR" smtClean="0"/>
            <a:t>Kullanılabilir ödenek tutarı, </a:t>
          </a:r>
          <a:endParaRPr lang="tr-TR"/>
        </a:p>
      </dgm:t>
    </dgm:pt>
    <dgm:pt modelId="{279CCA1F-FCCE-4ED6-858C-BD62356B7F43}" type="parTrans" cxnId="{EF12ABCA-71D5-41C7-AA08-461FA7E5A2C4}">
      <dgm:prSet/>
      <dgm:spPr/>
      <dgm:t>
        <a:bodyPr/>
        <a:lstStyle/>
        <a:p>
          <a:endParaRPr lang="tr-TR"/>
        </a:p>
      </dgm:t>
    </dgm:pt>
    <dgm:pt modelId="{3087A994-6CDE-4301-BDB3-7793E6666658}" type="sibTrans" cxnId="{EF12ABCA-71D5-41C7-AA08-461FA7E5A2C4}">
      <dgm:prSet/>
      <dgm:spPr/>
      <dgm:t>
        <a:bodyPr/>
        <a:lstStyle/>
        <a:p>
          <a:endParaRPr lang="tr-TR"/>
        </a:p>
      </dgm:t>
    </dgm:pt>
    <dgm:pt modelId="{DBF832C9-B116-41F5-A392-A3EC2E64149F}">
      <dgm:prSet/>
      <dgm:spPr/>
      <dgm:t>
        <a:bodyPr/>
        <a:lstStyle/>
        <a:p>
          <a:pPr rtl="0"/>
          <a:r>
            <a:rPr lang="tr-TR" smtClean="0"/>
            <a:t>Harcama programı, </a:t>
          </a:r>
          <a:endParaRPr lang="tr-TR"/>
        </a:p>
      </dgm:t>
    </dgm:pt>
    <dgm:pt modelId="{B90E6EA2-C3B7-4AF9-BBD8-ECAAED501148}" type="parTrans" cxnId="{D362A294-180F-4A9E-AD26-0B1A8839CE36}">
      <dgm:prSet/>
      <dgm:spPr/>
      <dgm:t>
        <a:bodyPr/>
        <a:lstStyle/>
        <a:p>
          <a:endParaRPr lang="tr-TR"/>
        </a:p>
      </dgm:t>
    </dgm:pt>
    <dgm:pt modelId="{05430F75-5BD0-46BD-A602-7C74D800A8B9}" type="sibTrans" cxnId="{D362A294-180F-4A9E-AD26-0B1A8839CE36}">
      <dgm:prSet/>
      <dgm:spPr/>
      <dgm:t>
        <a:bodyPr/>
        <a:lstStyle/>
        <a:p>
          <a:endParaRPr lang="tr-TR"/>
        </a:p>
      </dgm:t>
    </dgm:pt>
    <dgm:pt modelId="{1021C14F-C248-4B47-AF17-7320EE7986C8}">
      <dgm:prSet/>
      <dgm:spPr/>
      <dgm:t>
        <a:bodyPr/>
        <a:lstStyle/>
        <a:p>
          <a:pPr rtl="0"/>
          <a:r>
            <a:rPr lang="tr-TR" smtClean="0"/>
            <a:t>Diğer malî mevzuat hükümlerine uygunluğu ve </a:t>
          </a:r>
          <a:endParaRPr lang="tr-TR"/>
        </a:p>
      </dgm:t>
    </dgm:pt>
    <dgm:pt modelId="{F9532331-1289-4D7A-82B9-4D9ADD26B431}" type="parTrans" cxnId="{759BDC28-0CC9-4F34-889C-1D1D77A2331D}">
      <dgm:prSet/>
      <dgm:spPr/>
      <dgm:t>
        <a:bodyPr/>
        <a:lstStyle/>
        <a:p>
          <a:endParaRPr lang="tr-TR"/>
        </a:p>
      </dgm:t>
    </dgm:pt>
    <dgm:pt modelId="{CBCF22D7-4E8B-44CE-87E8-2A87F10BB52E}" type="sibTrans" cxnId="{759BDC28-0CC9-4F34-889C-1D1D77A2331D}">
      <dgm:prSet/>
      <dgm:spPr/>
      <dgm:t>
        <a:bodyPr/>
        <a:lstStyle/>
        <a:p>
          <a:endParaRPr lang="tr-TR"/>
        </a:p>
      </dgm:t>
    </dgm:pt>
    <dgm:pt modelId="{DBB2F71F-AEFB-490F-BADB-F25AA83D886D}">
      <dgm:prSet/>
      <dgm:spPr/>
      <dgm:t>
        <a:bodyPr/>
        <a:lstStyle/>
        <a:p>
          <a:pPr rtl="0"/>
          <a:r>
            <a:rPr lang="tr-TR" dirty="0" smtClean="0"/>
            <a:t>Kaynakların etkili, ekonomik ve verimli bir şekilde kullanılması, </a:t>
          </a:r>
          <a:endParaRPr lang="tr-TR" dirty="0"/>
        </a:p>
      </dgm:t>
    </dgm:pt>
    <dgm:pt modelId="{469E91D4-93BC-4D1F-B543-1717EEE60880}" type="parTrans" cxnId="{5FDCA770-2053-4E58-ACAB-8CF0929EDB89}">
      <dgm:prSet/>
      <dgm:spPr/>
      <dgm:t>
        <a:bodyPr/>
        <a:lstStyle/>
        <a:p>
          <a:endParaRPr lang="tr-TR"/>
        </a:p>
      </dgm:t>
    </dgm:pt>
    <dgm:pt modelId="{F4B60F15-3C82-4A28-9C75-7BF2259CF67D}" type="sibTrans" cxnId="{5FDCA770-2053-4E58-ACAB-8CF0929EDB89}">
      <dgm:prSet/>
      <dgm:spPr/>
      <dgm:t>
        <a:bodyPr/>
        <a:lstStyle/>
        <a:p>
          <a:endParaRPr lang="tr-TR"/>
        </a:p>
      </dgm:t>
    </dgm:pt>
    <dgm:pt modelId="{04AB5F1A-AC1A-400D-A949-F7837ACAA38D}">
      <dgm:prSet/>
      <dgm:spPr/>
      <dgm:t>
        <a:bodyPr/>
        <a:lstStyle/>
        <a:p>
          <a:pPr rtl="0"/>
          <a:r>
            <a:rPr lang="tr-TR" dirty="0" smtClean="0"/>
            <a:t>yönlerinden yapılan kontrolünü ifade eder.</a:t>
          </a:r>
          <a:endParaRPr lang="tr-TR" dirty="0"/>
        </a:p>
      </dgm:t>
    </dgm:pt>
    <dgm:pt modelId="{5DDFDC60-1243-4327-BEB2-316AB2670E86}" type="parTrans" cxnId="{200C6F10-0121-42AC-9F9D-B8DCA10D6D94}">
      <dgm:prSet/>
      <dgm:spPr/>
      <dgm:t>
        <a:bodyPr/>
        <a:lstStyle/>
        <a:p>
          <a:endParaRPr lang="tr-TR"/>
        </a:p>
      </dgm:t>
    </dgm:pt>
    <dgm:pt modelId="{42853FAB-AB0E-43D0-880A-04BD1A4C3D93}" type="sibTrans" cxnId="{200C6F10-0121-42AC-9F9D-B8DCA10D6D94}">
      <dgm:prSet/>
      <dgm:spPr/>
      <dgm:t>
        <a:bodyPr/>
        <a:lstStyle/>
        <a:p>
          <a:endParaRPr lang="tr-TR"/>
        </a:p>
      </dgm:t>
    </dgm:pt>
    <dgm:pt modelId="{23D4A020-F343-4126-B84F-03F7C08F9245}" type="pres">
      <dgm:prSet presAssocID="{856C4B2A-9EEC-4918-ACE3-0FAB8EE3C56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31789A1-199D-4BDF-B8F1-F4E4D397E833}" type="pres">
      <dgm:prSet presAssocID="{61630895-96CF-4C84-BB2C-55DC80F857D4}" presName="node" presStyleLbl="node1" presStyleIdx="0" presStyleCnt="1" custScaleX="10009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ABFD87E-44A2-4D58-B2F1-C86526A5CC3F}" srcId="{856C4B2A-9EEC-4918-ACE3-0FAB8EE3C569}" destId="{61630895-96CF-4C84-BB2C-55DC80F857D4}" srcOrd="0" destOrd="0" parTransId="{29D0D2AE-A088-4A16-96F4-680C66C654D1}" sibTransId="{076CD029-C3DA-41D6-A550-3B0DF3D767F6}"/>
    <dgm:cxn modelId="{ED1614ED-9EEC-420B-8A15-70B03B24EE22}" srcId="{61630895-96CF-4C84-BB2C-55DC80F857D4}" destId="{36AFAEF4-55CF-4093-B888-DD3FCAE82453}" srcOrd="0" destOrd="0" parTransId="{361CAE5F-727D-4EEF-BFF9-C59EA0B3CFE8}" sibTransId="{F9A228B3-07E4-4349-BA38-B0C6DEAB7B97}"/>
    <dgm:cxn modelId="{D362A294-180F-4A9E-AD26-0B1A8839CE36}" srcId="{61630895-96CF-4C84-BB2C-55DC80F857D4}" destId="{DBF832C9-B116-41F5-A392-A3EC2E64149F}" srcOrd="3" destOrd="0" parTransId="{B90E6EA2-C3B7-4AF9-BBD8-ECAAED501148}" sibTransId="{05430F75-5BD0-46BD-A602-7C74D800A8B9}"/>
    <dgm:cxn modelId="{34C7178A-85B3-45C6-A47B-761BAED99FD2}" type="presOf" srcId="{36AFAEF4-55CF-4093-B888-DD3FCAE82453}" destId="{431789A1-199D-4BDF-B8F1-F4E4D397E833}" srcOrd="0" destOrd="1" presId="urn:microsoft.com/office/officeart/2005/8/layout/process1"/>
    <dgm:cxn modelId="{5FDCA770-2053-4E58-ACAB-8CF0929EDB89}" srcId="{61630895-96CF-4C84-BB2C-55DC80F857D4}" destId="{DBB2F71F-AEFB-490F-BADB-F25AA83D886D}" srcOrd="5" destOrd="0" parTransId="{469E91D4-93BC-4D1F-B543-1717EEE60880}" sibTransId="{F4B60F15-3C82-4A28-9C75-7BF2259CF67D}"/>
    <dgm:cxn modelId="{3F295644-9469-4C96-98C3-A2F6F2010566}" srcId="{61630895-96CF-4C84-BB2C-55DC80F857D4}" destId="{EF7A7DE7-25A5-4D2A-BDBA-68BDE45742EE}" srcOrd="1" destOrd="0" parTransId="{9CA1F5CD-11B3-4201-A9A6-F049DAE91D2A}" sibTransId="{675BED4D-D342-431D-B262-21D659858C21}"/>
    <dgm:cxn modelId="{DBA8390B-0D8B-4305-BFC2-FFB7D05092AB}" type="presOf" srcId="{EF7A7DE7-25A5-4D2A-BDBA-68BDE45742EE}" destId="{431789A1-199D-4BDF-B8F1-F4E4D397E833}" srcOrd="0" destOrd="2" presId="urn:microsoft.com/office/officeart/2005/8/layout/process1"/>
    <dgm:cxn modelId="{32EC8686-DBAF-4679-B367-683353422DBB}" type="presOf" srcId="{DBF832C9-B116-41F5-A392-A3EC2E64149F}" destId="{431789A1-199D-4BDF-B8F1-F4E4D397E833}" srcOrd="0" destOrd="4" presId="urn:microsoft.com/office/officeart/2005/8/layout/process1"/>
    <dgm:cxn modelId="{5F872E66-AEC0-4F26-B850-66E566B9FF98}" type="presOf" srcId="{E4AC5CB5-1B82-49EB-9E0F-EC5692711BC7}" destId="{431789A1-199D-4BDF-B8F1-F4E4D397E833}" srcOrd="0" destOrd="3" presId="urn:microsoft.com/office/officeart/2005/8/layout/process1"/>
    <dgm:cxn modelId="{1C97B7A2-C0C3-4F67-AA0E-D3C08CF1DFB8}" type="presOf" srcId="{1021C14F-C248-4B47-AF17-7320EE7986C8}" destId="{431789A1-199D-4BDF-B8F1-F4E4D397E833}" srcOrd="0" destOrd="5" presId="urn:microsoft.com/office/officeart/2005/8/layout/process1"/>
    <dgm:cxn modelId="{54F7E937-F5CF-4FA3-9774-DD691C00543C}" type="presOf" srcId="{04AB5F1A-AC1A-400D-A949-F7837ACAA38D}" destId="{431789A1-199D-4BDF-B8F1-F4E4D397E833}" srcOrd="0" destOrd="7" presId="urn:microsoft.com/office/officeart/2005/8/layout/process1"/>
    <dgm:cxn modelId="{C328A146-8723-4367-9460-A981D2C8C9CB}" type="presOf" srcId="{DBB2F71F-AEFB-490F-BADB-F25AA83D886D}" destId="{431789A1-199D-4BDF-B8F1-F4E4D397E833}" srcOrd="0" destOrd="6" presId="urn:microsoft.com/office/officeart/2005/8/layout/process1"/>
    <dgm:cxn modelId="{759BDC28-0CC9-4F34-889C-1D1D77A2331D}" srcId="{61630895-96CF-4C84-BB2C-55DC80F857D4}" destId="{1021C14F-C248-4B47-AF17-7320EE7986C8}" srcOrd="4" destOrd="0" parTransId="{F9532331-1289-4D7A-82B9-4D9ADD26B431}" sibTransId="{CBCF22D7-4E8B-44CE-87E8-2A87F10BB52E}"/>
    <dgm:cxn modelId="{884A3A5D-FEA7-49E3-88BC-899861E2C302}" type="presOf" srcId="{61630895-96CF-4C84-BB2C-55DC80F857D4}" destId="{431789A1-199D-4BDF-B8F1-F4E4D397E833}" srcOrd="0" destOrd="0" presId="urn:microsoft.com/office/officeart/2005/8/layout/process1"/>
    <dgm:cxn modelId="{EF12ABCA-71D5-41C7-AA08-461FA7E5A2C4}" srcId="{61630895-96CF-4C84-BB2C-55DC80F857D4}" destId="{E4AC5CB5-1B82-49EB-9E0F-EC5692711BC7}" srcOrd="2" destOrd="0" parTransId="{279CCA1F-FCCE-4ED6-858C-BD62356B7F43}" sibTransId="{3087A994-6CDE-4301-BDB3-7793E6666658}"/>
    <dgm:cxn modelId="{200C6F10-0121-42AC-9F9D-B8DCA10D6D94}" srcId="{61630895-96CF-4C84-BB2C-55DC80F857D4}" destId="{04AB5F1A-AC1A-400D-A949-F7837ACAA38D}" srcOrd="6" destOrd="0" parTransId="{5DDFDC60-1243-4327-BEB2-316AB2670E86}" sibTransId="{42853FAB-AB0E-43D0-880A-04BD1A4C3D93}"/>
    <dgm:cxn modelId="{1840654C-F6BA-435C-9267-68A375938415}" type="presOf" srcId="{856C4B2A-9EEC-4918-ACE3-0FAB8EE3C569}" destId="{23D4A020-F343-4126-B84F-03F7C08F9245}" srcOrd="0" destOrd="0" presId="urn:microsoft.com/office/officeart/2005/8/layout/process1"/>
    <dgm:cxn modelId="{41282DE9-39AA-488D-A7DB-3E23BD01F8DA}" type="presParOf" srcId="{23D4A020-F343-4126-B84F-03F7C08F9245}" destId="{431789A1-199D-4BDF-B8F1-F4E4D397E83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26F2C2-66E6-4622-959B-DDC52B33AE58}" type="doc">
      <dgm:prSet loTypeId="urn:microsoft.com/office/officeart/2005/8/layout/venn3" loCatId="relationship" qsTypeId="urn:microsoft.com/office/officeart/2005/8/quickstyle/3d3" qsCatId="3D" csTypeId="urn:microsoft.com/office/officeart/2005/8/colors/accent2_3" csCatId="accent2" phldr="1"/>
      <dgm:spPr/>
      <dgm:t>
        <a:bodyPr/>
        <a:lstStyle/>
        <a:p>
          <a:endParaRPr lang="tr-TR"/>
        </a:p>
      </dgm:t>
    </dgm:pt>
    <dgm:pt modelId="{06DB25CD-3D64-4DD4-949A-6C3763410BB6}">
      <dgm:prSet phldrT="[Metin]"/>
      <dgm:spPr/>
      <dgm:t>
        <a:bodyPr/>
        <a:lstStyle/>
        <a:p>
          <a:r>
            <a:rPr lang="tr-TR" dirty="0" smtClean="0"/>
            <a:t>Harcama birimlerinde Ön Mali Kontrol</a:t>
          </a:r>
          <a:endParaRPr lang="tr-TR" dirty="0"/>
        </a:p>
      </dgm:t>
    </dgm:pt>
    <dgm:pt modelId="{E93AFCF2-8EBA-4C39-996D-34213CA9AB43}" type="parTrans" cxnId="{3A01F2DC-A740-4701-AF3F-9F49B057DDD1}">
      <dgm:prSet/>
      <dgm:spPr/>
      <dgm:t>
        <a:bodyPr/>
        <a:lstStyle/>
        <a:p>
          <a:endParaRPr lang="tr-TR"/>
        </a:p>
      </dgm:t>
    </dgm:pt>
    <dgm:pt modelId="{DC922F58-0E24-4F88-9134-EA51C2D79956}" type="sibTrans" cxnId="{3A01F2DC-A740-4701-AF3F-9F49B057DDD1}">
      <dgm:prSet/>
      <dgm:spPr/>
      <dgm:t>
        <a:bodyPr/>
        <a:lstStyle/>
        <a:p>
          <a:endParaRPr lang="tr-TR"/>
        </a:p>
      </dgm:t>
    </dgm:pt>
    <dgm:pt modelId="{8C3840FE-E962-4738-86AD-B90E570F154E}">
      <dgm:prSet phldrT="[Metin]"/>
      <dgm:spPr/>
      <dgm:t>
        <a:bodyPr/>
        <a:lstStyle/>
        <a:p>
          <a:r>
            <a:rPr lang="tr-TR" dirty="0" smtClean="0"/>
            <a:t>Mali Hizmetler Biriminde Ön Mali Kontrol</a:t>
          </a:r>
          <a:endParaRPr lang="tr-TR" dirty="0"/>
        </a:p>
      </dgm:t>
    </dgm:pt>
    <dgm:pt modelId="{58D09598-17E5-444B-B59C-2690D8A28930}" type="parTrans" cxnId="{AA18C36F-B196-452E-B5E4-180CD1BF281D}">
      <dgm:prSet/>
      <dgm:spPr/>
      <dgm:t>
        <a:bodyPr/>
        <a:lstStyle/>
        <a:p>
          <a:endParaRPr lang="tr-TR"/>
        </a:p>
      </dgm:t>
    </dgm:pt>
    <dgm:pt modelId="{9FE9555E-E2F1-4A37-809B-270201097F78}" type="sibTrans" cxnId="{AA18C36F-B196-452E-B5E4-180CD1BF281D}">
      <dgm:prSet/>
      <dgm:spPr/>
      <dgm:t>
        <a:bodyPr/>
        <a:lstStyle/>
        <a:p>
          <a:endParaRPr lang="tr-TR"/>
        </a:p>
      </dgm:t>
    </dgm:pt>
    <dgm:pt modelId="{94CC7E47-EA6F-445B-B2FE-E9B78FCC5C40}" type="pres">
      <dgm:prSet presAssocID="{7426F2C2-66E6-4622-959B-DDC52B33AE5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07887C9-172B-4643-9A66-BAD27D37DA46}" type="pres">
      <dgm:prSet presAssocID="{06DB25CD-3D64-4DD4-949A-6C3763410BB6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8533BDA-F805-4B70-8A9C-831DC1C23EC0}" type="pres">
      <dgm:prSet presAssocID="{DC922F58-0E24-4F88-9134-EA51C2D79956}" presName="space" presStyleCnt="0"/>
      <dgm:spPr/>
    </dgm:pt>
    <dgm:pt modelId="{DF71BD6E-9610-4FA1-B611-2646EFAE4E00}" type="pres">
      <dgm:prSet presAssocID="{8C3840FE-E962-4738-86AD-B90E570F154E}" presName="Name5" presStyleLbl="venn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B62FD63-FC10-42C6-A341-4732E9D719EB}" type="presOf" srcId="{7426F2C2-66E6-4622-959B-DDC52B33AE58}" destId="{94CC7E47-EA6F-445B-B2FE-E9B78FCC5C40}" srcOrd="0" destOrd="0" presId="urn:microsoft.com/office/officeart/2005/8/layout/venn3"/>
    <dgm:cxn modelId="{3A01F2DC-A740-4701-AF3F-9F49B057DDD1}" srcId="{7426F2C2-66E6-4622-959B-DDC52B33AE58}" destId="{06DB25CD-3D64-4DD4-949A-6C3763410BB6}" srcOrd="0" destOrd="0" parTransId="{E93AFCF2-8EBA-4C39-996D-34213CA9AB43}" sibTransId="{DC922F58-0E24-4F88-9134-EA51C2D79956}"/>
    <dgm:cxn modelId="{3BC2FE79-82F9-45C4-98FF-C754346970B7}" type="presOf" srcId="{06DB25CD-3D64-4DD4-949A-6C3763410BB6}" destId="{907887C9-172B-4643-9A66-BAD27D37DA46}" srcOrd="0" destOrd="0" presId="urn:microsoft.com/office/officeart/2005/8/layout/venn3"/>
    <dgm:cxn modelId="{AA18C36F-B196-452E-B5E4-180CD1BF281D}" srcId="{7426F2C2-66E6-4622-959B-DDC52B33AE58}" destId="{8C3840FE-E962-4738-86AD-B90E570F154E}" srcOrd="1" destOrd="0" parTransId="{58D09598-17E5-444B-B59C-2690D8A28930}" sibTransId="{9FE9555E-E2F1-4A37-809B-270201097F78}"/>
    <dgm:cxn modelId="{1032A957-CD56-4591-9CDD-B6D047BFA335}" type="presOf" srcId="{8C3840FE-E962-4738-86AD-B90E570F154E}" destId="{DF71BD6E-9610-4FA1-B611-2646EFAE4E00}" srcOrd="0" destOrd="0" presId="urn:microsoft.com/office/officeart/2005/8/layout/venn3"/>
    <dgm:cxn modelId="{01001E90-57EB-4D89-A9F9-38044E0FCEC2}" type="presParOf" srcId="{94CC7E47-EA6F-445B-B2FE-E9B78FCC5C40}" destId="{907887C9-172B-4643-9A66-BAD27D37DA46}" srcOrd="0" destOrd="0" presId="urn:microsoft.com/office/officeart/2005/8/layout/venn3"/>
    <dgm:cxn modelId="{E42ABDD2-9BE9-4AF8-BE8D-E0AFF4D12C31}" type="presParOf" srcId="{94CC7E47-EA6F-445B-B2FE-E9B78FCC5C40}" destId="{F8533BDA-F805-4B70-8A9C-831DC1C23EC0}" srcOrd="1" destOrd="0" presId="urn:microsoft.com/office/officeart/2005/8/layout/venn3"/>
    <dgm:cxn modelId="{4B7A2BE0-BD0E-42F2-97E8-30C151E73A54}" type="presParOf" srcId="{94CC7E47-EA6F-445B-B2FE-E9B78FCC5C40}" destId="{DF71BD6E-9610-4FA1-B611-2646EFAE4E00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73567D-4D30-44BB-AF0F-289F428DEAB8}" type="doc">
      <dgm:prSet loTypeId="urn:microsoft.com/office/officeart/2005/8/layout/list1" loCatId="list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tr-TR"/>
        </a:p>
      </dgm:t>
    </dgm:pt>
    <dgm:pt modelId="{94FA6991-8611-4200-8A08-E6B38B26208D}">
      <dgm:prSet/>
      <dgm:spPr/>
      <dgm:t>
        <a:bodyPr/>
        <a:lstStyle/>
        <a:p>
          <a:pPr rtl="0"/>
          <a:r>
            <a:rPr lang="tr-TR" dirty="0" smtClean="0"/>
            <a:t> Mali karar ve işlemlerin hazırlanması </a:t>
          </a:r>
          <a:endParaRPr lang="tr-TR" dirty="0"/>
        </a:p>
      </dgm:t>
    </dgm:pt>
    <dgm:pt modelId="{B2177312-5175-4AF2-8C10-14A17CA7B870}" type="parTrans" cxnId="{503937CF-85A9-4ACE-9158-4C68FE5BD2E0}">
      <dgm:prSet/>
      <dgm:spPr/>
      <dgm:t>
        <a:bodyPr/>
        <a:lstStyle/>
        <a:p>
          <a:endParaRPr lang="tr-TR"/>
        </a:p>
      </dgm:t>
    </dgm:pt>
    <dgm:pt modelId="{1C050561-057C-415F-8DCA-728DB35F9A93}" type="sibTrans" cxnId="{503937CF-85A9-4ACE-9158-4C68FE5BD2E0}">
      <dgm:prSet/>
      <dgm:spPr/>
      <dgm:t>
        <a:bodyPr/>
        <a:lstStyle/>
        <a:p>
          <a:endParaRPr lang="tr-TR"/>
        </a:p>
      </dgm:t>
    </dgm:pt>
    <dgm:pt modelId="{100792A3-45BF-4E04-921C-7A4FBF7DD88B}">
      <dgm:prSet/>
      <dgm:spPr/>
      <dgm:t>
        <a:bodyPr/>
        <a:lstStyle/>
        <a:p>
          <a:pPr rtl="0"/>
          <a:r>
            <a:rPr lang="tr-TR" dirty="0" smtClean="0"/>
            <a:t> Yüklenmeye girişilmesi</a:t>
          </a:r>
          <a:endParaRPr lang="tr-TR" dirty="0"/>
        </a:p>
      </dgm:t>
    </dgm:pt>
    <dgm:pt modelId="{406952CD-65A7-42DF-BD27-B3F95948177D}" type="parTrans" cxnId="{AC20D4EE-4B0B-458B-8EE8-7433D4A4C4DF}">
      <dgm:prSet/>
      <dgm:spPr/>
      <dgm:t>
        <a:bodyPr/>
        <a:lstStyle/>
        <a:p>
          <a:endParaRPr lang="tr-TR"/>
        </a:p>
      </dgm:t>
    </dgm:pt>
    <dgm:pt modelId="{416646F2-ECFA-4344-9795-D6E10692C035}" type="sibTrans" cxnId="{AC20D4EE-4B0B-458B-8EE8-7433D4A4C4DF}">
      <dgm:prSet/>
      <dgm:spPr/>
      <dgm:t>
        <a:bodyPr/>
        <a:lstStyle/>
        <a:p>
          <a:endParaRPr lang="tr-TR"/>
        </a:p>
      </dgm:t>
    </dgm:pt>
    <dgm:pt modelId="{8AD84F86-7076-4411-BB1D-2B73481C164B}">
      <dgm:prSet/>
      <dgm:spPr/>
      <dgm:t>
        <a:bodyPr/>
        <a:lstStyle/>
        <a:p>
          <a:pPr rtl="0"/>
          <a:r>
            <a:rPr lang="tr-TR" dirty="0" smtClean="0"/>
            <a:t>İş ve işlemlerin gerçekleştirilmesi  </a:t>
          </a:r>
          <a:endParaRPr lang="tr-TR" dirty="0"/>
        </a:p>
      </dgm:t>
    </dgm:pt>
    <dgm:pt modelId="{60512D63-7E64-4C97-8DC6-759285D63F2C}" type="parTrans" cxnId="{98E4502C-7E1F-4478-966C-463FF3EE4A82}">
      <dgm:prSet/>
      <dgm:spPr/>
      <dgm:t>
        <a:bodyPr/>
        <a:lstStyle/>
        <a:p>
          <a:endParaRPr lang="tr-TR"/>
        </a:p>
      </dgm:t>
    </dgm:pt>
    <dgm:pt modelId="{4A340BC4-9AAA-4D79-B784-0613D4B51158}" type="sibTrans" cxnId="{98E4502C-7E1F-4478-966C-463FF3EE4A82}">
      <dgm:prSet/>
      <dgm:spPr/>
      <dgm:t>
        <a:bodyPr/>
        <a:lstStyle/>
        <a:p>
          <a:endParaRPr lang="tr-TR"/>
        </a:p>
      </dgm:t>
    </dgm:pt>
    <dgm:pt modelId="{7DF7208D-C2E3-4279-8F9E-3B75E67C3639}">
      <dgm:prSet/>
      <dgm:spPr/>
      <dgm:t>
        <a:bodyPr/>
        <a:lstStyle/>
        <a:p>
          <a:pPr rtl="0"/>
          <a:r>
            <a:rPr lang="tr-TR" smtClean="0"/>
            <a:t>Belgelendirilmesinden oluşur. </a:t>
          </a:r>
          <a:endParaRPr lang="tr-TR"/>
        </a:p>
      </dgm:t>
    </dgm:pt>
    <dgm:pt modelId="{BC56C3B1-0F69-4548-B7A7-A58D53DBE147}" type="parTrans" cxnId="{D5F3E7CE-159F-4A9A-B0C0-2997A9D12CB7}">
      <dgm:prSet/>
      <dgm:spPr/>
      <dgm:t>
        <a:bodyPr/>
        <a:lstStyle/>
        <a:p>
          <a:endParaRPr lang="tr-TR"/>
        </a:p>
      </dgm:t>
    </dgm:pt>
    <dgm:pt modelId="{5C356413-19C9-4191-92DF-8B7AD7BB4946}" type="sibTrans" cxnId="{D5F3E7CE-159F-4A9A-B0C0-2997A9D12CB7}">
      <dgm:prSet/>
      <dgm:spPr/>
      <dgm:t>
        <a:bodyPr/>
        <a:lstStyle/>
        <a:p>
          <a:endParaRPr lang="tr-TR"/>
        </a:p>
      </dgm:t>
    </dgm:pt>
    <dgm:pt modelId="{65D818E7-0C5A-4AB5-9AF2-C2EDFF3F4807}" type="pres">
      <dgm:prSet presAssocID="{8E73567D-4D30-44BB-AF0F-289F428DEAB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7A64C9C-1F9F-4E24-9333-818345E0DA13}" type="pres">
      <dgm:prSet presAssocID="{94FA6991-8611-4200-8A08-E6B38B26208D}" presName="parentLin" presStyleCnt="0"/>
      <dgm:spPr/>
    </dgm:pt>
    <dgm:pt modelId="{0393F454-B8B7-4BBF-92E4-77888E61B8B0}" type="pres">
      <dgm:prSet presAssocID="{94FA6991-8611-4200-8A08-E6B38B26208D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7BFB1D11-2C8E-4258-A13B-DA20A27E6C11}" type="pres">
      <dgm:prSet presAssocID="{94FA6991-8611-4200-8A08-E6B38B26208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10929ED-145E-4F0D-9825-59BD4CFE3297}" type="pres">
      <dgm:prSet presAssocID="{94FA6991-8611-4200-8A08-E6B38B26208D}" presName="negativeSpace" presStyleCnt="0"/>
      <dgm:spPr/>
    </dgm:pt>
    <dgm:pt modelId="{BF6B66CB-6218-4705-B564-008DD1C989C1}" type="pres">
      <dgm:prSet presAssocID="{94FA6991-8611-4200-8A08-E6B38B26208D}" presName="childText" presStyleLbl="conFgAcc1" presStyleIdx="0" presStyleCnt="4">
        <dgm:presLayoutVars>
          <dgm:bulletEnabled val="1"/>
        </dgm:presLayoutVars>
      </dgm:prSet>
      <dgm:spPr/>
    </dgm:pt>
    <dgm:pt modelId="{4DCECFB0-070A-47AC-9868-3054CA0E3E05}" type="pres">
      <dgm:prSet presAssocID="{1C050561-057C-415F-8DCA-728DB35F9A93}" presName="spaceBetweenRectangles" presStyleCnt="0"/>
      <dgm:spPr/>
    </dgm:pt>
    <dgm:pt modelId="{40F849CD-8643-43BA-93E5-3E1F4A444A71}" type="pres">
      <dgm:prSet presAssocID="{100792A3-45BF-4E04-921C-7A4FBF7DD88B}" presName="parentLin" presStyleCnt="0"/>
      <dgm:spPr/>
    </dgm:pt>
    <dgm:pt modelId="{045B33A9-6BFA-4247-87EB-FA090188B859}" type="pres">
      <dgm:prSet presAssocID="{100792A3-45BF-4E04-921C-7A4FBF7DD88B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0CEA47A5-B4A3-49CB-8330-2091B0B36AC0}" type="pres">
      <dgm:prSet presAssocID="{100792A3-45BF-4E04-921C-7A4FBF7DD88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A1ACF1D-971C-48EE-8A37-46429A895884}" type="pres">
      <dgm:prSet presAssocID="{100792A3-45BF-4E04-921C-7A4FBF7DD88B}" presName="negativeSpace" presStyleCnt="0"/>
      <dgm:spPr/>
    </dgm:pt>
    <dgm:pt modelId="{EB1AAFB5-79E0-4832-853F-41C0F3D8DEB5}" type="pres">
      <dgm:prSet presAssocID="{100792A3-45BF-4E04-921C-7A4FBF7DD88B}" presName="childText" presStyleLbl="conFgAcc1" presStyleIdx="1" presStyleCnt="4">
        <dgm:presLayoutVars>
          <dgm:bulletEnabled val="1"/>
        </dgm:presLayoutVars>
      </dgm:prSet>
      <dgm:spPr/>
    </dgm:pt>
    <dgm:pt modelId="{6C2C48FA-213C-446F-A868-701FE146A819}" type="pres">
      <dgm:prSet presAssocID="{416646F2-ECFA-4344-9795-D6E10692C035}" presName="spaceBetweenRectangles" presStyleCnt="0"/>
      <dgm:spPr/>
    </dgm:pt>
    <dgm:pt modelId="{C21BBE53-BBF6-472F-A6F0-9F6985C364FF}" type="pres">
      <dgm:prSet presAssocID="{8AD84F86-7076-4411-BB1D-2B73481C164B}" presName="parentLin" presStyleCnt="0"/>
      <dgm:spPr/>
    </dgm:pt>
    <dgm:pt modelId="{6F23DE67-8BC7-4BC1-A8E0-4B6EE54E1E4D}" type="pres">
      <dgm:prSet presAssocID="{8AD84F86-7076-4411-BB1D-2B73481C164B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4ADDBE43-A78C-4A26-BF17-E47A2741C49B}" type="pres">
      <dgm:prSet presAssocID="{8AD84F86-7076-4411-BB1D-2B73481C164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A99700-C54C-4419-B747-2D0018183F5C}" type="pres">
      <dgm:prSet presAssocID="{8AD84F86-7076-4411-BB1D-2B73481C164B}" presName="negativeSpace" presStyleCnt="0"/>
      <dgm:spPr/>
    </dgm:pt>
    <dgm:pt modelId="{41F92B5B-7B04-4DC0-8EA1-3DA8F5EBF4AF}" type="pres">
      <dgm:prSet presAssocID="{8AD84F86-7076-4411-BB1D-2B73481C164B}" presName="childText" presStyleLbl="conFgAcc1" presStyleIdx="2" presStyleCnt="4">
        <dgm:presLayoutVars>
          <dgm:bulletEnabled val="1"/>
        </dgm:presLayoutVars>
      </dgm:prSet>
      <dgm:spPr/>
    </dgm:pt>
    <dgm:pt modelId="{6381646D-1D1B-4809-96D9-B140B2072812}" type="pres">
      <dgm:prSet presAssocID="{4A340BC4-9AAA-4D79-B784-0613D4B51158}" presName="spaceBetweenRectangles" presStyleCnt="0"/>
      <dgm:spPr/>
    </dgm:pt>
    <dgm:pt modelId="{9880F327-FDF6-472D-8564-D885DCCE68B0}" type="pres">
      <dgm:prSet presAssocID="{7DF7208D-C2E3-4279-8F9E-3B75E67C3639}" presName="parentLin" presStyleCnt="0"/>
      <dgm:spPr/>
    </dgm:pt>
    <dgm:pt modelId="{DD7CF751-BFB6-4F6F-8F97-B7306EE78555}" type="pres">
      <dgm:prSet presAssocID="{7DF7208D-C2E3-4279-8F9E-3B75E67C3639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1BCDB0A5-FA47-402B-B2CC-1966EB9A61B0}" type="pres">
      <dgm:prSet presAssocID="{7DF7208D-C2E3-4279-8F9E-3B75E67C363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89D504-E431-4F7B-8665-FFE62B258D69}" type="pres">
      <dgm:prSet presAssocID="{7DF7208D-C2E3-4279-8F9E-3B75E67C3639}" presName="negativeSpace" presStyleCnt="0"/>
      <dgm:spPr/>
    </dgm:pt>
    <dgm:pt modelId="{15922F3B-3BEC-44E7-A656-95BB1123D032}" type="pres">
      <dgm:prSet presAssocID="{7DF7208D-C2E3-4279-8F9E-3B75E67C363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5F3E7CE-159F-4A9A-B0C0-2997A9D12CB7}" srcId="{8E73567D-4D30-44BB-AF0F-289F428DEAB8}" destId="{7DF7208D-C2E3-4279-8F9E-3B75E67C3639}" srcOrd="3" destOrd="0" parTransId="{BC56C3B1-0F69-4548-B7A7-A58D53DBE147}" sibTransId="{5C356413-19C9-4191-92DF-8B7AD7BB4946}"/>
    <dgm:cxn modelId="{004104DF-3DFD-4BA3-B393-43498C603FA2}" type="presOf" srcId="{7DF7208D-C2E3-4279-8F9E-3B75E67C3639}" destId="{DD7CF751-BFB6-4F6F-8F97-B7306EE78555}" srcOrd="0" destOrd="0" presId="urn:microsoft.com/office/officeart/2005/8/layout/list1"/>
    <dgm:cxn modelId="{A6E71EFD-276A-4314-9ACB-ADF64FAF2CCD}" type="presOf" srcId="{94FA6991-8611-4200-8A08-E6B38B26208D}" destId="{0393F454-B8B7-4BBF-92E4-77888E61B8B0}" srcOrd="0" destOrd="0" presId="urn:microsoft.com/office/officeart/2005/8/layout/list1"/>
    <dgm:cxn modelId="{A42DBA87-6AEA-45B9-901B-4AA0EA63AB8E}" type="presOf" srcId="{8E73567D-4D30-44BB-AF0F-289F428DEAB8}" destId="{65D818E7-0C5A-4AB5-9AF2-C2EDFF3F4807}" srcOrd="0" destOrd="0" presId="urn:microsoft.com/office/officeart/2005/8/layout/list1"/>
    <dgm:cxn modelId="{98E4502C-7E1F-4478-966C-463FF3EE4A82}" srcId="{8E73567D-4D30-44BB-AF0F-289F428DEAB8}" destId="{8AD84F86-7076-4411-BB1D-2B73481C164B}" srcOrd="2" destOrd="0" parTransId="{60512D63-7E64-4C97-8DC6-759285D63F2C}" sibTransId="{4A340BC4-9AAA-4D79-B784-0613D4B51158}"/>
    <dgm:cxn modelId="{76890471-E95C-436B-9AC8-6AF8A42A6F94}" type="presOf" srcId="{100792A3-45BF-4E04-921C-7A4FBF7DD88B}" destId="{045B33A9-6BFA-4247-87EB-FA090188B859}" srcOrd="0" destOrd="0" presId="urn:microsoft.com/office/officeart/2005/8/layout/list1"/>
    <dgm:cxn modelId="{FC408D79-374C-4256-9EA3-35F9CBE820BA}" type="presOf" srcId="{8AD84F86-7076-4411-BB1D-2B73481C164B}" destId="{4ADDBE43-A78C-4A26-BF17-E47A2741C49B}" srcOrd="1" destOrd="0" presId="urn:microsoft.com/office/officeart/2005/8/layout/list1"/>
    <dgm:cxn modelId="{58E0B5BC-FF76-42FE-8DFE-101CD4C943BC}" type="presOf" srcId="{100792A3-45BF-4E04-921C-7A4FBF7DD88B}" destId="{0CEA47A5-B4A3-49CB-8330-2091B0B36AC0}" srcOrd="1" destOrd="0" presId="urn:microsoft.com/office/officeart/2005/8/layout/list1"/>
    <dgm:cxn modelId="{E077E8FB-0AB2-4C3B-BF6B-DBFDE0130AA8}" type="presOf" srcId="{94FA6991-8611-4200-8A08-E6B38B26208D}" destId="{7BFB1D11-2C8E-4258-A13B-DA20A27E6C11}" srcOrd="1" destOrd="0" presId="urn:microsoft.com/office/officeart/2005/8/layout/list1"/>
    <dgm:cxn modelId="{AC20D4EE-4B0B-458B-8EE8-7433D4A4C4DF}" srcId="{8E73567D-4D30-44BB-AF0F-289F428DEAB8}" destId="{100792A3-45BF-4E04-921C-7A4FBF7DD88B}" srcOrd="1" destOrd="0" parTransId="{406952CD-65A7-42DF-BD27-B3F95948177D}" sibTransId="{416646F2-ECFA-4344-9795-D6E10692C035}"/>
    <dgm:cxn modelId="{503937CF-85A9-4ACE-9158-4C68FE5BD2E0}" srcId="{8E73567D-4D30-44BB-AF0F-289F428DEAB8}" destId="{94FA6991-8611-4200-8A08-E6B38B26208D}" srcOrd="0" destOrd="0" parTransId="{B2177312-5175-4AF2-8C10-14A17CA7B870}" sibTransId="{1C050561-057C-415F-8DCA-728DB35F9A93}"/>
    <dgm:cxn modelId="{47F41AC9-DCA4-4686-91D2-36878C9B6F9F}" type="presOf" srcId="{7DF7208D-C2E3-4279-8F9E-3B75E67C3639}" destId="{1BCDB0A5-FA47-402B-B2CC-1966EB9A61B0}" srcOrd="1" destOrd="0" presId="urn:microsoft.com/office/officeart/2005/8/layout/list1"/>
    <dgm:cxn modelId="{39FCA421-D416-4EC9-AADF-D37BB55CBBAA}" type="presOf" srcId="{8AD84F86-7076-4411-BB1D-2B73481C164B}" destId="{6F23DE67-8BC7-4BC1-A8E0-4B6EE54E1E4D}" srcOrd="0" destOrd="0" presId="urn:microsoft.com/office/officeart/2005/8/layout/list1"/>
    <dgm:cxn modelId="{EE292E13-2A55-4945-AA69-8EA1659E71D9}" type="presParOf" srcId="{65D818E7-0C5A-4AB5-9AF2-C2EDFF3F4807}" destId="{E7A64C9C-1F9F-4E24-9333-818345E0DA13}" srcOrd="0" destOrd="0" presId="urn:microsoft.com/office/officeart/2005/8/layout/list1"/>
    <dgm:cxn modelId="{E209B090-07FB-4C81-AB7C-DB6A7E569887}" type="presParOf" srcId="{E7A64C9C-1F9F-4E24-9333-818345E0DA13}" destId="{0393F454-B8B7-4BBF-92E4-77888E61B8B0}" srcOrd="0" destOrd="0" presId="urn:microsoft.com/office/officeart/2005/8/layout/list1"/>
    <dgm:cxn modelId="{DCAC92EA-C2EE-4A0E-A1B7-84D02F5A3880}" type="presParOf" srcId="{E7A64C9C-1F9F-4E24-9333-818345E0DA13}" destId="{7BFB1D11-2C8E-4258-A13B-DA20A27E6C11}" srcOrd="1" destOrd="0" presId="urn:microsoft.com/office/officeart/2005/8/layout/list1"/>
    <dgm:cxn modelId="{B063608C-25F7-477F-8602-4DC73A1A14BB}" type="presParOf" srcId="{65D818E7-0C5A-4AB5-9AF2-C2EDFF3F4807}" destId="{910929ED-145E-4F0D-9825-59BD4CFE3297}" srcOrd="1" destOrd="0" presId="urn:microsoft.com/office/officeart/2005/8/layout/list1"/>
    <dgm:cxn modelId="{235EDA66-C9FE-43CD-A92D-7E90BE93B663}" type="presParOf" srcId="{65D818E7-0C5A-4AB5-9AF2-C2EDFF3F4807}" destId="{BF6B66CB-6218-4705-B564-008DD1C989C1}" srcOrd="2" destOrd="0" presId="urn:microsoft.com/office/officeart/2005/8/layout/list1"/>
    <dgm:cxn modelId="{33F6E3B6-805F-4E8C-86AA-B33F8352155D}" type="presParOf" srcId="{65D818E7-0C5A-4AB5-9AF2-C2EDFF3F4807}" destId="{4DCECFB0-070A-47AC-9868-3054CA0E3E05}" srcOrd="3" destOrd="0" presId="urn:microsoft.com/office/officeart/2005/8/layout/list1"/>
    <dgm:cxn modelId="{9A3827CA-0C9F-4BE4-B128-DD8C145D68EB}" type="presParOf" srcId="{65D818E7-0C5A-4AB5-9AF2-C2EDFF3F4807}" destId="{40F849CD-8643-43BA-93E5-3E1F4A444A71}" srcOrd="4" destOrd="0" presId="urn:microsoft.com/office/officeart/2005/8/layout/list1"/>
    <dgm:cxn modelId="{750C3BE6-21AA-4DA2-A610-A0EF5592DF1C}" type="presParOf" srcId="{40F849CD-8643-43BA-93E5-3E1F4A444A71}" destId="{045B33A9-6BFA-4247-87EB-FA090188B859}" srcOrd="0" destOrd="0" presId="urn:microsoft.com/office/officeart/2005/8/layout/list1"/>
    <dgm:cxn modelId="{BA5B1F12-EC17-471A-BB1C-5795DF389981}" type="presParOf" srcId="{40F849CD-8643-43BA-93E5-3E1F4A444A71}" destId="{0CEA47A5-B4A3-49CB-8330-2091B0B36AC0}" srcOrd="1" destOrd="0" presId="urn:microsoft.com/office/officeart/2005/8/layout/list1"/>
    <dgm:cxn modelId="{2E47D8E8-4581-41BB-B732-7D1A9FC0AA88}" type="presParOf" srcId="{65D818E7-0C5A-4AB5-9AF2-C2EDFF3F4807}" destId="{DA1ACF1D-971C-48EE-8A37-46429A895884}" srcOrd="5" destOrd="0" presId="urn:microsoft.com/office/officeart/2005/8/layout/list1"/>
    <dgm:cxn modelId="{AA01F70D-4084-4BA7-80DC-768C3F8485E3}" type="presParOf" srcId="{65D818E7-0C5A-4AB5-9AF2-C2EDFF3F4807}" destId="{EB1AAFB5-79E0-4832-853F-41C0F3D8DEB5}" srcOrd="6" destOrd="0" presId="urn:microsoft.com/office/officeart/2005/8/layout/list1"/>
    <dgm:cxn modelId="{295F9592-A5E6-40D8-B333-CEFD448CDAE6}" type="presParOf" srcId="{65D818E7-0C5A-4AB5-9AF2-C2EDFF3F4807}" destId="{6C2C48FA-213C-446F-A868-701FE146A819}" srcOrd="7" destOrd="0" presId="urn:microsoft.com/office/officeart/2005/8/layout/list1"/>
    <dgm:cxn modelId="{6599C587-C059-4D76-809C-7E5BBC3A3EBA}" type="presParOf" srcId="{65D818E7-0C5A-4AB5-9AF2-C2EDFF3F4807}" destId="{C21BBE53-BBF6-472F-A6F0-9F6985C364FF}" srcOrd="8" destOrd="0" presId="urn:microsoft.com/office/officeart/2005/8/layout/list1"/>
    <dgm:cxn modelId="{D73B8C66-2B7F-4077-8320-C53C946854D6}" type="presParOf" srcId="{C21BBE53-BBF6-472F-A6F0-9F6985C364FF}" destId="{6F23DE67-8BC7-4BC1-A8E0-4B6EE54E1E4D}" srcOrd="0" destOrd="0" presId="urn:microsoft.com/office/officeart/2005/8/layout/list1"/>
    <dgm:cxn modelId="{0976AD4D-F4D0-4645-9EA0-CC9C284266D2}" type="presParOf" srcId="{C21BBE53-BBF6-472F-A6F0-9F6985C364FF}" destId="{4ADDBE43-A78C-4A26-BF17-E47A2741C49B}" srcOrd="1" destOrd="0" presId="urn:microsoft.com/office/officeart/2005/8/layout/list1"/>
    <dgm:cxn modelId="{E9575776-F707-477F-ABDB-18BC888F6727}" type="presParOf" srcId="{65D818E7-0C5A-4AB5-9AF2-C2EDFF3F4807}" destId="{BCA99700-C54C-4419-B747-2D0018183F5C}" srcOrd="9" destOrd="0" presId="urn:microsoft.com/office/officeart/2005/8/layout/list1"/>
    <dgm:cxn modelId="{A8C9FF2B-2A43-44D5-ABDD-3F1B17EE92EC}" type="presParOf" srcId="{65D818E7-0C5A-4AB5-9AF2-C2EDFF3F4807}" destId="{41F92B5B-7B04-4DC0-8EA1-3DA8F5EBF4AF}" srcOrd="10" destOrd="0" presId="urn:microsoft.com/office/officeart/2005/8/layout/list1"/>
    <dgm:cxn modelId="{8801215F-D826-42EA-8A67-6AB2DD74E8EF}" type="presParOf" srcId="{65D818E7-0C5A-4AB5-9AF2-C2EDFF3F4807}" destId="{6381646D-1D1B-4809-96D9-B140B2072812}" srcOrd="11" destOrd="0" presId="urn:microsoft.com/office/officeart/2005/8/layout/list1"/>
    <dgm:cxn modelId="{5EBAB1DC-A97A-497E-9D28-2562E070C90B}" type="presParOf" srcId="{65D818E7-0C5A-4AB5-9AF2-C2EDFF3F4807}" destId="{9880F327-FDF6-472D-8564-D885DCCE68B0}" srcOrd="12" destOrd="0" presId="urn:microsoft.com/office/officeart/2005/8/layout/list1"/>
    <dgm:cxn modelId="{15ADA975-3A71-49CA-B209-EEA04D6FEF5D}" type="presParOf" srcId="{9880F327-FDF6-472D-8564-D885DCCE68B0}" destId="{DD7CF751-BFB6-4F6F-8F97-B7306EE78555}" srcOrd="0" destOrd="0" presId="urn:microsoft.com/office/officeart/2005/8/layout/list1"/>
    <dgm:cxn modelId="{B78BA4A0-2251-4AE7-8EA2-F32D8E2EBA90}" type="presParOf" srcId="{9880F327-FDF6-472D-8564-D885DCCE68B0}" destId="{1BCDB0A5-FA47-402B-B2CC-1966EB9A61B0}" srcOrd="1" destOrd="0" presId="urn:microsoft.com/office/officeart/2005/8/layout/list1"/>
    <dgm:cxn modelId="{7294CC72-896D-4D46-8529-7287C5794A65}" type="presParOf" srcId="{65D818E7-0C5A-4AB5-9AF2-C2EDFF3F4807}" destId="{4589D504-E431-4F7B-8665-FFE62B258D69}" srcOrd="13" destOrd="0" presId="urn:microsoft.com/office/officeart/2005/8/layout/list1"/>
    <dgm:cxn modelId="{EB125301-A4D1-4C3D-A908-D425E8494A44}" type="presParOf" srcId="{65D818E7-0C5A-4AB5-9AF2-C2EDFF3F4807}" destId="{15922F3B-3BEC-44E7-A656-95BB1123D03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0B4AD6-F5CF-433D-BE26-FC3B1F6891D0}" type="doc">
      <dgm:prSet loTypeId="urn:microsoft.com/office/officeart/2008/layout/LinedList" loCatId="list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20DE94AD-731D-4DAD-8CAE-0701BD2E4575}">
      <dgm:prSet/>
      <dgm:spPr/>
      <dgm:t>
        <a:bodyPr/>
        <a:lstStyle/>
        <a:p>
          <a:pPr rtl="0"/>
          <a:r>
            <a:rPr lang="tr-TR" dirty="0" smtClean="0"/>
            <a:t>Harcama birimlerinde süreç kontrolü yapılır. </a:t>
          </a:r>
          <a:endParaRPr lang="tr-TR" dirty="0"/>
        </a:p>
      </dgm:t>
    </dgm:pt>
    <dgm:pt modelId="{BC153B56-A01B-4FB4-9C08-C6043C457A9F}" type="parTrans" cxnId="{F01A5B40-DEFA-44A7-BF0C-3B06A349A2CA}">
      <dgm:prSet/>
      <dgm:spPr/>
      <dgm:t>
        <a:bodyPr/>
        <a:lstStyle/>
        <a:p>
          <a:endParaRPr lang="tr-TR"/>
        </a:p>
      </dgm:t>
    </dgm:pt>
    <dgm:pt modelId="{776B17CC-F940-4705-B99E-1A079FDACF5B}" type="sibTrans" cxnId="{F01A5B40-DEFA-44A7-BF0C-3B06A349A2CA}">
      <dgm:prSet/>
      <dgm:spPr/>
      <dgm:t>
        <a:bodyPr/>
        <a:lstStyle/>
        <a:p>
          <a:endParaRPr lang="tr-TR"/>
        </a:p>
      </dgm:t>
    </dgm:pt>
    <dgm:pt modelId="{7E5673F3-E20C-4794-BA59-D865045B65CB}">
      <dgm:prSet/>
      <dgm:spPr/>
      <dgm:t>
        <a:bodyPr/>
        <a:lstStyle/>
        <a:p>
          <a:pPr rtl="0"/>
          <a:r>
            <a:rPr lang="tr-TR" smtClean="0"/>
            <a:t>Süreç kontrolünde, her bir işlem daha önceki işlemlerin kontrolünü içerecek şekilde tasarlanır ve uygulanır. Mali işlemlerin yürütülmesinde görev alanlar, yapacakları işlemden önceki işlemleri de kontrol ederler.</a:t>
          </a:r>
          <a:endParaRPr lang="tr-TR"/>
        </a:p>
      </dgm:t>
    </dgm:pt>
    <dgm:pt modelId="{069D8428-A2BE-4B6E-A35A-E4DC5A0CECCB}" type="parTrans" cxnId="{CE6D7E2C-08B7-4F3A-998B-2D6BDA8C0D5E}">
      <dgm:prSet/>
      <dgm:spPr/>
      <dgm:t>
        <a:bodyPr/>
        <a:lstStyle/>
        <a:p>
          <a:endParaRPr lang="tr-TR"/>
        </a:p>
      </dgm:t>
    </dgm:pt>
    <dgm:pt modelId="{7C93825C-AD33-4666-83DA-16B30C286DD2}" type="sibTrans" cxnId="{CE6D7E2C-08B7-4F3A-998B-2D6BDA8C0D5E}">
      <dgm:prSet/>
      <dgm:spPr/>
      <dgm:t>
        <a:bodyPr/>
        <a:lstStyle/>
        <a:p>
          <a:endParaRPr lang="tr-TR"/>
        </a:p>
      </dgm:t>
    </dgm:pt>
    <dgm:pt modelId="{2842F5CB-CBF4-430B-9E64-6625AA78825D}">
      <dgm:prSet/>
      <dgm:spPr/>
      <dgm:t>
        <a:bodyPr/>
        <a:lstStyle/>
        <a:p>
          <a:pPr rtl="0"/>
          <a:r>
            <a:rPr lang="tr-TR" dirty="0" smtClean="0"/>
            <a:t>Gerçekleştirme görevlileri, ödeme emri belgesi ve eki belgeler üzerinde ön malî kontrol yaparlar.</a:t>
          </a:r>
        </a:p>
        <a:p>
          <a:pPr rtl="0"/>
          <a:endParaRPr lang="tr-TR" dirty="0" smtClean="0"/>
        </a:p>
        <a:p>
          <a:pPr rtl="0"/>
          <a:r>
            <a:rPr lang="tr-TR" dirty="0" smtClean="0"/>
            <a:t>Yönetim sorumluluğu çerçevesinde yürütülür.</a:t>
          </a:r>
          <a:endParaRPr lang="tr-TR" dirty="0"/>
        </a:p>
      </dgm:t>
    </dgm:pt>
    <dgm:pt modelId="{47AF5ECB-528C-40F2-A105-468F3CAEEF3E}" type="parTrans" cxnId="{9F8173D9-EBD1-42F5-8F0A-0ADF86BA9A05}">
      <dgm:prSet/>
      <dgm:spPr/>
      <dgm:t>
        <a:bodyPr/>
        <a:lstStyle/>
        <a:p>
          <a:endParaRPr lang="tr-TR"/>
        </a:p>
      </dgm:t>
    </dgm:pt>
    <dgm:pt modelId="{EE9E504D-B6C6-40FC-B458-B728B6A69AC0}" type="sibTrans" cxnId="{9F8173D9-EBD1-42F5-8F0A-0ADF86BA9A05}">
      <dgm:prSet/>
      <dgm:spPr/>
      <dgm:t>
        <a:bodyPr/>
        <a:lstStyle/>
        <a:p>
          <a:endParaRPr lang="tr-TR"/>
        </a:p>
      </dgm:t>
    </dgm:pt>
    <dgm:pt modelId="{E1156D67-B26A-4168-AA40-0B06FAD8552A}" type="pres">
      <dgm:prSet presAssocID="{CF0B4AD6-F5CF-433D-BE26-FC3B1F6891D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3FE209C7-379A-4D4E-80E5-DC73F0ECF8B4}" type="pres">
      <dgm:prSet presAssocID="{20DE94AD-731D-4DAD-8CAE-0701BD2E4575}" presName="thickLine" presStyleLbl="alignNode1" presStyleIdx="0" presStyleCnt="3"/>
      <dgm:spPr/>
    </dgm:pt>
    <dgm:pt modelId="{55101E21-A1C5-423F-81F1-DAF9A886D837}" type="pres">
      <dgm:prSet presAssocID="{20DE94AD-731D-4DAD-8CAE-0701BD2E4575}" presName="horz1" presStyleCnt="0"/>
      <dgm:spPr/>
    </dgm:pt>
    <dgm:pt modelId="{7CA7A858-3709-4DFF-A4E2-9D5196F6204B}" type="pres">
      <dgm:prSet presAssocID="{20DE94AD-731D-4DAD-8CAE-0701BD2E4575}" presName="tx1" presStyleLbl="revTx" presStyleIdx="0" presStyleCnt="3"/>
      <dgm:spPr/>
      <dgm:t>
        <a:bodyPr/>
        <a:lstStyle/>
        <a:p>
          <a:endParaRPr lang="tr-TR"/>
        </a:p>
      </dgm:t>
    </dgm:pt>
    <dgm:pt modelId="{E462D617-FCF5-4151-8F54-E60327BD20AB}" type="pres">
      <dgm:prSet presAssocID="{20DE94AD-731D-4DAD-8CAE-0701BD2E4575}" presName="vert1" presStyleCnt="0"/>
      <dgm:spPr/>
    </dgm:pt>
    <dgm:pt modelId="{CA8BDCBF-E9D0-43ED-8EE5-7575BBC2D168}" type="pres">
      <dgm:prSet presAssocID="{7E5673F3-E20C-4794-BA59-D865045B65CB}" presName="thickLine" presStyleLbl="alignNode1" presStyleIdx="1" presStyleCnt="3"/>
      <dgm:spPr/>
    </dgm:pt>
    <dgm:pt modelId="{8003091A-F92D-44DC-A90A-4F0418D435BD}" type="pres">
      <dgm:prSet presAssocID="{7E5673F3-E20C-4794-BA59-D865045B65CB}" presName="horz1" presStyleCnt="0"/>
      <dgm:spPr/>
    </dgm:pt>
    <dgm:pt modelId="{4A7E7E0D-FC7B-450B-9E9D-29E61764AE84}" type="pres">
      <dgm:prSet presAssocID="{7E5673F3-E20C-4794-BA59-D865045B65CB}" presName="tx1" presStyleLbl="revTx" presStyleIdx="1" presStyleCnt="3"/>
      <dgm:spPr/>
      <dgm:t>
        <a:bodyPr/>
        <a:lstStyle/>
        <a:p>
          <a:endParaRPr lang="tr-TR"/>
        </a:p>
      </dgm:t>
    </dgm:pt>
    <dgm:pt modelId="{2B64C598-0DCE-484B-BA29-C448C55D1C62}" type="pres">
      <dgm:prSet presAssocID="{7E5673F3-E20C-4794-BA59-D865045B65CB}" presName="vert1" presStyleCnt="0"/>
      <dgm:spPr/>
    </dgm:pt>
    <dgm:pt modelId="{DA79C863-2DC0-4689-A678-2E8BAC2F63AD}" type="pres">
      <dgm:prSet presAssocID="{2842F5CB-CBF4-430B-9E64-6625AA78825D}" presName="thickLine" presStyleLbl="alignNode1" presStyleIdx="2" presStyleCnt="3"/>
      <dgm:spPr/>
    </dgm:pt>
    <dgm:pt modelId="{CC59E9C5-3543-4C5B-92CB-082336FDB843}" type="pres">
      <dgm:prSet presAssocID="{2842F5CB-CBF4-430B-9E64-6625AA78825D}" presName="horz1" presStyleCnt="0"/>
      <dgm:spPr/>
    </dgm:pt>
    <dgm:pt modelId="{74529369-B889-43AB-A521-C6DB88F28B97}" type="pres">
      <dgm:prSet presAssocID="{2842F5CB-CBF4-430B-9E64-6625AA78825D}" presName="tx1" presStyleLbl="revTx" presStyleIdx="2" presStyleCnt="3"/>
      <dgm:spPr/>
      <dgm:t>
        <a:bodyPr/>
        <a:lstStyle/>
        <a:p>
          <a:endParaRPr lang="tr-TR"/>
        </a:p>
      </dgm:t>
    </dgm:pt>
    <dgm:pt modelId="{E7BDFF0E-7010-46C3-91DA-E4225C4EF764}" type="pres">
      <dgm:prSet presAssocID="{2842F5CB-CBF4-430B-9E64-6625AA78825D}" presName="vert1" presStyleCnt="0"/>
      <dgm:spPr/>
    </dgm:pt>
  </dgm:ptLst>
  <dgm:cxnLst>
    <dgm:cxn modelId="{59623426-4884-49BF-99D4-7B5F6ED7C2D3}" type="presOf" srcId="{2842F5CB-CBF4-430B-9E64-6625AA78825D}" destId="{74529369-B889-43AB-A521-C6DB88F28B97}" srcOrd="0" destOrd="0" presId="urn:microsoft.com/office/officeart/2008/layout/LinedList"/>
    <dgm:cxn modelId="{7169B2A3-ED71-4BDE-ABDD-5A1770557F89}" type="presOf" srcId="{20DE94AD-731D-4DAD-8CAE-0701BD2E4575}" destId="{7CA7A858-3709-4DFF-A4E2-9D5196F6204B}" srcOrd="0" destOrd="0" presId="urn:microsoft.com/office/officeart/2008/layout/LinedList"/>
    <dgm:cxn modelId="{F01A5B40-DEFA-44A7-BF0C-3B06A349A2CA}" srcId="{CF0B4AD6-F5CF-433D-BE26-FC3B1F6891D0}" destId="{20DE94AD-731D-4DAD-8CAE-0701BD2E4575}" srcOrd="0" destOrd="0" parTransId="{BC153B56-A01B-4FB4-9C08-C6043C457A9F}" sibTransId="{776B17CC-F940-4705-B99E-1A079FDACF5B}"/>
    <dgm:cxn modelId="{9F8173D9-EBD1-42F5-8F0A-0ADF86BA9A05}" srcId="{CF0B4AD6-F5CF-433D-BE26-FC3B1F6891D0}" destId="{2842F5CB-CBF4-430B-9E64-6625AA78825D}" srcOrd="2" destOrd="0" parTransId="{47AF5ECB-528C-40F2-A105-468F3CAEEF3E}" sibTransId="{EE9E504D-B6C6-40FC-B458-B728B6A69AC0}"/>
    <dgm:cxn modelId="{1BCECECA-1D73-4EA1-83DE-A719E77A8E72}" type="presOf" srcId="{7E5673F3-E20C-4794-BA59-D865045B65CB}" destId="{4A7E7E0D-FC7B-450B-9E9D-29E61764AE84}" srcOrd="0" destOrd="0" presId="urn:microsoft.com/office/officeart/2008/layout/LinedList"/>
    <dgm:cxn modelId="{CE6D7E2C-08B7-4F3A-998B-2D6BDA8C0D5E}" srcId="{CF0B4AD6-F5CF-433D-BE26-FC3B1F6891D0}" destId="{7E5673F3-E20C-4794-BA59-D865045B65CB}" srcOrd="1" destOrd="0" parTransId="{069D8428-A2BE-4B6E-A35A-E4DC5A0CECCB}" sibTransId="{7C93825C-AD33-4666-83DA-16B30C286DD2}"/>
    <dgm:cxn modelId="{856BD173-A8BF-4213-940D-64A6AB3195E4}" type="presOf" srcId="{CF0B4AD6-F5CF-433D-BE26-FC3B1F6891D0}" destId="{E1156D67-B26A-4168-AA40-0B06FAD8552A}" srcOrd="0" destOrd="0" presId="urn:microsoft.com/office/officeart/2008/layout/LinedList"/>
    <dgm:cxn modelId="{E9DB2925-2143-4AD0-B3AA-388CF9E4555B}" type="presParOf" srcId="{E1156D67-B26A-4168-AA40-0B06FAD8552A}" destId="{3FE209C7-379A-4D4E-80E5-DC73F0ECF8B4}" srcOrd="0" destOrd="0" presId="urn:microsoft.com/office/officeart/2008/layout/LinedList"/>
    <dgm:cxn modelId="{E8D8A321-BC81-4290-8F61-F837B2F953CE}" type="presParOf" srcId="{E1156D67-B26A-4168-AA40-0B06FAD8552A}" destId="{55101E21-A1C5-423F-81F1-DAF9A886D837}" srcOrd="1" destOrd="0" presId="urn:microsoft.com/office/officeart/2008/layout/LinedList"/>
    <dgm:cxn modelId="{C15FEDB0-7EFA-44FD-8D5E-5EA622A85A91}" type="presParOf" srcId="{55101E21-A1C5-423F-81F1-DAF9A886D837}" destId="{7CA7A858-3709-4DFF-A4E2-9D5196F6204B}" srcOrd="0" destOrd="0" presId="urn:microsoft.com/office/officeart/2008/layout/LinedList"/>
    <dgm:cxn modelId="{444BA291-A26A-429A-B5FA-A58CB2406369}" type="presParOf" srcId="{55101E21-A1C5-423F-81F1-DAF9A886D837}" destId="{E462D617-FCF5-4151-8F54-E60327BD20AB}" srcOrd="1" destOrd="0" presId="urn:microsoft.com/office/officeart/2008/layout/LinedList"/>
    <dgm:cxn modelId="{7AEF995C-D213-4E44-84C5-620C7A67F082}" type="presParOf" srcId="{E1156D67-B26A-4168-AA40-0B06FAD8552A}" destId="{CA8BDCBF-E9D0-43ED-8EE5-7575BBC2D168}" srcOrd="2" destOrd="0" presId="urn:microsoft.com/office/officeart/2008/layout/LinedList"/>
    <dgm:cxn modelId="{BEEC9B6C-57C5-4C9D-9E98-1A323616B954}" type="presParOf" srcId="{E1156D67-B26A-4168-AA40-0B06FAD8552A}" destId="{8003091A-F92D-44DC-A90A-4F0418D435BD}" srcOrd="3" destOrd="0" presId="urn:microsoft.com/office/officeart/2008/layout/LinedList"/>
    <dgm:cxn modelId="{728A3EF5-B7EA-4E7C-B791-16907BD94ED7}" type="presParOf" srcId="{8003091A-F92D-44DC-A90A-4F0418D435BD}" destId="{4A7E7E0D-FC7B-450B-9E9D-29E61764AE84}" srcOrd="0" destOrd="0" presId="urn:microsoft.com/office/officeart/2008/layout/LinedList"/>
    <dgm:cxn modelId="{E9DA9679-1653-462A-92E5-E0EDD2D81B3E}" type="presParOf" srcId="{8003091A-F92D-44DC-A90A-4F0418D435BD}" destId="{2B64C598-0DCE-484B-BA29-C448C55D1C62}" srcOrd="1" destOrd="0" presId="urn:microsoft.com/office/officeart/2008/layout/LinedList"/>
    <dgm:cxn modelId="{0622B3C3-DA60-4D7C-BF49-35385247B84D}" type="presParOf" srcId="{E1156D67-B26A-4168-AA40-0B06FAD8552A}" destId="{DA79C863-2DC0-4689-A678-2E8BAC2F63AD}" srcOrd="4" destOrd="0" presId="urn:microsoft.com/office/officeart/2008/layout/LinedList"/>
    <dgm:cxn modelId="{79265784-781E-4B0F-A7E7-A48D60ECEE47}" type="presParOf" srcId="{E1156D67-B26A-4168-AA40-0B06FAD8552A}" destId="{CC59E9C5-3543-4C5B-92CB-082336FDB843}" srcOrd="5" destOrd="0" presId="urn:microsoft.com/office/officeart/2008/layout/LinedList"/>
    <dgm:cxn modelId="{257B5929-1F18-4FFD-8D44-1C9C3247A788}" type="presParOf" srcId="{CC59E9C5-3543-4C5B-92CB-082336FDB843}" destId="{74529369-B889-43AB-A521-C6DB88F28B97}" srcOrd="0" destOrd="0" presId="urn:microsoft.com/office/officeart/2008/layout/LinedList"/>
    <dgm:cxn modelId="{7E86261A-6663-4FE3-B8DE-59DDC167C438}" type="presParOf" srcId="{CC59E9C5-3543-4C5B-92CB-082336FDB843}" destId="{E7BDFF0E-7010-46C3-91DA-E4225C4EF76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09DCC6-1D67-41D6-B485-AE7052BB360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119316A-0983-4F6B-AE7F-719810918950}">
      <dgm:prSet/>
      <dgm:spPr/>
      <dgm:t>
        <a:bodyPr/>
        <a:lstStyle/>
        <a:p>
          <a:pPr rtl="0"/>
          <a:r>
            <a:rPr lang="tr-TR" smtClean="0"/>
            <a:t>Taahhüt evrakı ve sözleşme tasarıları</a:t>
          </a:r>
          <a:endParaRPr lang="tr-TR"/>
        </a:p>
      </dgm:t>
    </dgm:pt>
    <dgm:pt modelId="{8CB53239-299A-4823-A5B4-9903319A7325}" type="parTrans" cxnId="{D58F9756-55C9-46A9-B591-43E29ADC7D4B}">
      <dgm:prSet/>
      <dgm:spPr/>
      <dgm:t>
        <a:bodyPr/>
        <a:lstStyle/>
        <a:p>
          <a:endParaRPr lang="tr-TR"/>
        </a:p>
      </dgm:t>
    </dgm:pt>
    <dgm:pt modelId="{15099A81-F60E-457A-99A4-169836E8968D}" type="sibTrans" cxnId="{D58F9756-55C9-46A9-B591-43E29ADC7D4B}">
      <dgm:prSet/>
      <dgm:spPr/>
      <dgm:t>
        <a:bodyPr/>
        <a:lstStyle/>
        <a:p>
          <a:endParaRPr lang="tr-TR"/>
        </a:p>
      </dgm:t>
    </dgm:pt>
    <dgm:pt modelId="{59E7D23E-8D31-447C-807F-45F2774EF351}">
      <dgm:prSet/>
      <dgm:spPr/>
      <dgm:t>
        <a:bodyPr/>
        <a:lstStyle/>
        <a:p>
          <a:pPr rtl="0"/>
          <a:r>
            <a:rPr lang="tr-TR" smtClean="0"/>
            <a:t>Ödenek gönderme belgeleri</a:t>
          </a:r>
          <a:endParaRPr lang="tr-TR"/>
        </a:p>
      </dgm:t>
    </dgm:pt>
    <dgm:pt modelId="{3300D287-9FE7-4E8A-83B1-94D86C6BCE73}" type="parTrans" cxnId="{95F1F6EB-B14A-43E8-AB75-2D396CE5B4B1}">
      <dgm:prSet/>
      <dgm:spPr/>
      <dgm:t>
        <a:bodyPr/>
        <a:lstStyle/>
        <a:p>
          <a:endParaRPr lang="tr-TR"/>
        </a:p>
      </dgm:t>
    </dgm:pt>
    <dgm:pt modelId="{601250F1-ED38-4F6F-9880-03072C689748}" type="sibTrans" cxnId="{95F1F6EB-B14A-43E8-AB75-2D396CE5B4B1}">
      <dgm:prSet/>
      <dgm:spPr/>
      <dgm:t>
        <a:bodyPr/>
        <a:lstStyle/>
        <a:p>
          <a:endParaRPr lang="tr-TR"/>
        </a:p>
      </dgm:t>
    </dgm:pt>
    <dgm:pt modelId="{0FC736E1-E6FF-45FA-9CD2-B2717FDF6596}">
      <dgm:prSet/>
      <dgm:spPr/>
      <dgm:t>
        <a:bodyPr/>
        <a:lstStyle/>
        <a:p>
          <a:pPr rtl="0"/>
          <a:r>
            <a:rPr lang="tr-TR" smtClean="0"/>
            <a:t>Ödenek aktarma işlemleri</a:t>
          </a:r>
          <a:endParaRPr lang="tr-TR"/>
        </a:p>
      </dgm:t>
    </dgm:pt>
    <dgm:pt modelId="{535C572B-0FB5-4319-A0A2-DA34342F21A6}" type="parTrans" cxnId="{068DB1CB-CB00-4A53-96AD-7371A8F07282}">
      <dgm:prSet/>
      <dgm:spPr/>
      <dgm:t>
        <a:bodyPr/>
        <a:lstStyle/>
        <a:p>
          <a:endParaRPr lang="tr-TR"/>
        </a:p>
      </dgm:t>
    </dgm:pt>
    <dgm:pt modelId="{FDDBE8C7-80DC-41F4-A7D9-80169AEB34F7}" type="sibTrans" cxnId="{068DB1CB-CB00-4A53-96AD-7371A8F07282}">
      <dgm:prSet/>
      <dgm:spPr/>
      <dgm:t>
        <a:bodyPr/>
        <a:lstStyle/>
        <a:p>
          <a:endParaRPr lang="tr-TR"/>
        </a:p>
      </dgm:t>
    </dgm:pt>
    <dgm:pt modelId="{3CC01FF7-30E6-4C61-9E12-0833B5058F79}">
      <dgm:prSet/>
      <dgm:spPr/>
      <dgm:t>
        <a:bodyPr/>
        <a:lstStyle/>
        <a:p>
          <a:pPr rtl="0"/>
          <a:r>
            <a:rPr lang="tr-TR" smtClean="0"/>
            <a:t>Kadro dağılım cetvelleri</a:t>
          </a:r>
          <a:endParaRPr lang="tr-TR"/>
        </a:p>
      </dgm:t>
    </dgm:pt>
    <dgm:pt modelId="{63BCF7CE-66CF-4900-958B-9910285C6547}" type="parTrans" cxnId="{3CEA8162-2D28-4851-95A9-02F7914EE8A6}">
      <dgm:prSet/>
      <dgm:spPr/>
      <dgm:t>
        <a:bodyPr/>
        <a:lstStyle/>
        <a:p>
          <a:endParaRPr lang="tr-TR"/>
        </a:p>
      </dgm:t>
    </dgm:pt>
    <dgm:pt modelId="{C9B678E1-71C4-404E-B53F-1B1C62610EFA}" type="sibTrans" cxnId="{3CEA8162-2D28-4851-95A9-02F7914EE8A6}">
      <dgm:prSet/>
      <dgm:spPr/>
      <dgm:t>
        <a:bodyPr/>
        <a:lstStyle/>
        <a:p>
          <a:endParaRPr lang="tr-TR"/>
        </a:p>
      </dgm:t>
    </dgm:pt>
    <dgm:pt modelId="{D0A6DCCF-D9A4-4403-8424-03589735AD57}">
      <dgm:prSet/>
      <dgm:spPr/>
      <dgm:t>
        <a:bodyPr/>
        <a:lstStyle/>
        <a:p>
          <a:pPr rtl="0"/>
          <a:r>
            <a:rPr lang="tr-TR" smtClean="0"/>
            <a:t>Seyahat kartı listeleri</a:t>
          </a:r>
          <a:endParaRPr lang="tr-TR"/>
        </a:p>
      </dgm:t>
    </dgm:pt>
    <dgm:pt modelId="{A74000C9-9152-412D-8AA7-AF8570DB5CC0}" type="parTrans" cxnId="{148497C1-4B7C-4136-8AC5-1EDA62A7C4B9}">
      <dgm:prSet/>
      <dgm:spPr/>
      <dgm:t>
        <a:bodyPr/>
        <a:lstStyle/>
        <a:p>
          <a:endParaRPr lang="tr-TR"/>
        </a:p>
      </dgm:t>
    </dgm:pt>
    <dgm:pt modelId="{8E49E3DA-3CB3-4837-8CB0-6F590CD6DF66}" type="sibTrans" cxnId="{148497C1-4B7C-4136-8AC5-1EDA62A7C4B9}">
      <dgm:prSet/>
      <dgm:spPr/>
      <dgm:t>
        <a:bodyPr/>
        <a:lstStyle/>
        <a:p>
          <a:endParaRPr lang="tr-TR"/>
        </a:p>
      </dgm:t>
    </dgm:pt>
    <dgm:pt modelId="{791E24AD-6759-4BAC-8F70-185AA40E96F4}">
      <dgm:prSet/>
      <dgm:spPr/>
      <dgm:t>
        <a:bodyPr/>
        <a:lstStyle/>
        <a:p>
          <a:pPr rtl="0"/>
          <a:r>
            <a:rPr lang="tr-TR" smtClean="0"/>
            <a:t>Seyyar görev tazminatı cetvelleri</a:t>
          </a:r>
          <a:endParaRPr lang="tr-TR"/>
        </a:p>
      </dgm:t>
    </dgm:pt>
    <dgm:pt modelId="{722F4519-EA02-4074-A29C-7FEA2D703759}" type="parTrans" cxnId="{5406E04F-70BE-49F0-B7DB-9D390232B7AF}">
      <dgm:prSet/>
      <dgm:spPr/>
      <dgm:t>
        <a:bodyPr/>
        <a:lstStyle/>
        <a:p>
          <a:endParaRPr lang="tr-TR"/>
        </a:p>
      </dgm:t>
    </dgm:pt>
    <dgm:pt modelId="{7479C4D1-796A-4C58-9B8B-6A0D4510E2B3}" type="sibTrans" cxnId="{5406E04F-70BE-49F0-B7DB-9D390232B7AF}">
      <dgm:prSet/>
      <dgm:spPr/>
      <dgm:t>
        <a:bodyPr/>
        <a:lstStyle/>
        <a:p>
          <a:endParaRPr lang="tr-TR"/>
        </a:p>
      </dgm:t>
    </dgm:pt>
    <dgm:pt modelId="{0FB11F69-7090-47B3-8698-2F8A14E5C3F8}">
      <dgm:prSet/>
      <dgm:spPr/>
      <dgm:t>
        <a:bodyPr/>
        <a:lstStyle/>
        <a:p>
          <a:pPr rtl="0"/>
          <a:r>
            <a:rPr lang="tr-TR" smtClean="0"/>
            <a:t>Yan ödeme cetvelleri</a:t>
          </a:r>
          <a:endParaRPr lang="tr-TR"/>
        </a:p>
      </dgm:t>
    </dgm:pt>
    <dgm:pt modelId="{EC91D745-EBF9-4F9D-B028-18D7603364AA}" type="parTrans" cxnId="{2CC36693-41D3-428C-8355-BB5C0CB6A7EA}">
      <dgm:prSet/>
      <dgm:spPr/>
      <dgm:t>
        <a:bodyPr/>
        <a:lstStyle/>
        <a:p>
          <a:endParaRPr lang="tr-TR"/>
        </a:p>
      </dgm:t>
    </dgm:pt>
    <dgm:pt modelId="{E2BF8860-811E-4263-8CD2-06D0E98B4EC0}" type="sibTrans" cxnId="{2CC36693-41D3-428C-8355-BB5C0CB6A7EA}">
      <dgm:prSet/>
      <dgm:spPr/>
      <dgm:t>
        <a:bodyPr/>
        <a:lstStyle/>
        <a:p>
          <a:endParaRPr lang="tr-TR"/>
        </a:p>
      </dgm:t>
    </dgm:pt>
    <dgm:pt modelId="{CF77AE6C-2029-456A-A4E3-16DDB110D719}">
      <dgm:prSet/>
      <dgm:spPr/>
      <dgm:t>
        <a:bodyPr/>
        <a:lstStyle/>
        <a:p>
          <a:endParaRPr lang="tr-TR"/>
        </a:p>
      </dgm:t>
    </dgm:pt>
    <dgm:pt modelId="{9154C2AD-E120-4181-A8F9-5039752B474D}" type="parTrans" cxnId="{03ADFDB4-5966-4920-BB17-C8295CB8E458}">
      <dgm:prSet/>
      <dgm:spPr/>
      <dgm:t>
        <a:bodyPr/>
        <a:lstStyle/>
        <a:p>
          <a:endParaRPr lang="tr-TR"/>
        </a:p>
      </dgm:t>
    </dgm:pt>
    <dgm:pt modelId="{E34AA769-53E2-4E10-87B2-C6C990FDDB49}" type="sibTrans" cxnId="{03ADFDB4-5966-4920-BB17-C8295CB8E458}">
      <dgm:prSet/>
      <dgm:spPr/>
      <dgm:t>
        <a:bodyPr/>
        <a:lstStyle/>
        <a:p>
          <a:endParaRPr lang="tr-TR"/>
        </a:p>
      </dgm:t>
    </dgm:pt>
    <dgm:pt modelId="{B5C2C3CB-C3BB-497D-9353-518120739E98}" type="pres">
      <dgm:prSet presAssocID="{1009DCC6-1D67-41D6-B485-AE7052BB360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6A12630-04C2-43E1-8799-C4045B81F495}" type="pres">
      <dgm:prSet presAssocID="{E119316A-0983-4F6B-AE7F-719810918950}" presName="circ1" presStyleLbl="vennNode1" presStyleIdx="0" presStyleCnt="7"/>
      <dgm:spPr/>
    </dgm:pt>
    <dgm:pt modelId="{A059EC3D-BBB0-4FEA-942B-DB71C6003737}" type="pres">
      <dgm:prSet presAssocID="{E119316A-0983-4F6B-AE7F-71981091895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CB8F96-9F28-4FD3-973E-29A0FD191B41}" type="pres">
      <dgm:prSet presAssocID="{59E7D23E-8D31-447C-807F-45F2774EF351}" presName="circ2" presStyleLbl="vennNode1" presStyleIdx="1" presStyleCnt="7"/>
      <dgm:spPr/>
    </dgm:pt>
    <dgm:pt modelId="{42875658-C877-4610-9430-22AC128A3926}" type="pres">
      <dgm:prSet presAssocID="{59E7D23E-8D31-447C-807F-45F2774EF35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23DF2C9-2B82-453D-AF8C-92ADF7D2E4B7}" type="pres">
      <dgm:prSet presAssocID="{0FC736E1-E6FF-45FA-9CD2-B2717FDF6596}" presName="circ3" presStyleLbl="vennNode1" presStyleIdx="2" presStyleCnt="7"/>
      <dgm:spPr/>
    </dgm:pt>
    <dgm:pt modelId="{73463D56-0C99-46AA-8438-B8BC331366A0}" type="pres">
      <dgm:prSet presAssocID="{0FC736E1-E6FF-45FA-9CD2-B2717FDF659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9CCA52-CE5E-4D29-917A-AFBB6FC21746}" type="pres">
      <dgm:prSet presAssocID="{3CC01FF7-30E6-4C61-9E12-0833B5058F79}" presName="circ4" presStyleLbl="vennNode1" presStyleIdx="3" presStyleCnt="7"/>
      <dgm:spPr/>
    </dgm:pt>
    <dgm:pt modelId="{A16E43B9-6CAB-4CAB-8908-3FB91C164C89}" type="pres">
      <dgm:prSet presAssocID="{3CC01FF7-30E6-4C61-9E12-0833B5058F79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2763B54-DD3D-412F-845C-4C393EDD9474}" type="pres">
      <dgm:prSet presAssocID="{D0A6DCCF-D9A4-4403-8424-03589735AD57}" presName="circ5" presStyleLbl="vennNode1" presStyleIdx="4" presStyleCnt="7"/>
      <dgm:spPr/>
    </dgm:pt>
    <dgm:pt modelId="{DD34AF07-E8B2-4096-B6DE-CE73A2E45B16}" type="pres">
      <dgm:prSet presAssocID="{D0A6DCCF-D9A4-4403-8424-03589735AD57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828E66-A9A4-469C-B97F-EB61DF40C9EF}" type="pres">
      <dgm:prSet presAssocID="{791E24AD-6759-4BAC-8F70-185AA40E96F4}" presName="circ6" presStyleLbl="vennNode1" presStyleIdx="5" presStyleCnt="7"/>
      <dgm:spPr/>
    </dgm:pt>
    <dgm:pt modelId="{022159DE-C0EA-411E-98F7-A77933DBBD0B}" type="pres">
      <dgm:prSet presAssocID="{791E24AD-6759-4BAC-8F70-185AA40E96F4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225469A-E424-406E-8B2F-FDBB8E1585F3}" type="pres">
      <dgm:prSet presAssocID="{0FB11F69-7090-47B3-8698-2F8A14E5C3F8}" presName="circ7" presStyleLbl="vennNode1" presStyleIdx="6" presStyleCnt="7"/>
      <dgm:spPr/>
    </dgm:pt>
    <dgm:pt modelId="{1EEBA22B-3F0D-4689-87F5-D66855CEB7FF}" type="pres">
      <dgm:prSet presAssocID="{0FB11F69-7090-47B3-8698-2F8A14E5C3F8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406E04F-70BE-49F0-B7DB-9D390232B7AF}" srcId="{1009DCC6-1D67-41D6-B485-AE7052BB360A}" destId="{791E24AD-6759-4BAC-8F70-185AA40E96F4}" srcOrd="5" destOrd="0" parTransId="{722F4519-EA02-4074-A29C-7FEA2D703759}" sibTransId="{7479C4D1-796A-4C58-9B8B-6A0D4510E2B3}"/>
    <dgm:cxn modelId="{2CC36693-41D3-428C-8355-BB5C0CB6A7EA}" srcId="{1009DCC6-1D67-41D6-B485-AE7052BB360A}" destId="{0FB11F69-7090-47B3-8698-2F8A14E5C3F8}" srcOrd="6" destOrd="0" parTransId="{EC91D745-EBF9-4F9D-B028-18D7603364AA}" sibTransId="{E2BF8860-811E-4263-8CD2-06D0E98B4EC0}"/>
    <dgm:cxn modelId="{3CEA8162-2D28-4851-95A9-02F7914EE8A6}" srcId="{1009DCC6-1D67-41D6-B485-AE7052BB360A}" destId="{3CC01FF7-30E6-4C61-9E12-0833B5058F79}" srcOrd="3" destOrd="0" parTransId="{63BCF7CE-66CF-4900-958B-9910285C6547}" sibTransId="{C9B678E1-71C4-404E-B53F-1B1C62610EFA}"/>
    <dgm:cxn modelId="{4685A604-7DB6-46B1-B9D5-A6941A13812F}" type="presOf" srcId="{3CC01FF7-30E6-4C61-9E12-0833B5058F79}" destId="{A16E43B9-6CAB-4CAB-8908-3FB91C164C89}" srcOrd="0" destOrd="0" presId="urn:microsoft.com/office/officeart/2005/8/layout/venn1"/>
    <dgm:cxn modelId="{40577FAC-7B55-4EA3-BFF0-B777D92B70FF}" type="presOf" srcId="{0FC736E1-E6FF-45FA-9CD2-B2717FDF6596}" destId="{73463D56-0C99-46AA-8438-B8BC331366A0}" srcOrd="0" destOrd="0" presId="urn:microsoft.com/office/officeart/2005/8/layout/venn1"/>
    <dgm:cxn modelId="{750C02C4-A3DF-48C4-983E-1F3E12E078BB}" type="presOf" srcId="{E119316A-0983-4F6B-AE7F-719810918950}" destId="{A059EC3D-BBB0-4FEA-942B-DB71C6003737}" srcOrd="0" destOrd="0" presId="urn:microsoft.com/office/officeart/2005/8/layout/venn1"/>
    <dgm:cxn modelId="{7C3C3263-2BC7-43F5-910E-CB66E0328299}" type="presOf" srcId="{0FB11F69-7090-47B3-8698-2F8A14E5C3F8}" destId="{1EEBA22B-3F0D-4689-87F5-D66855CEB7FF}" srcOrd="0" destOrd="0" presId="urn:microsoft.com/office/officeart/2005/8/layout/venn1"/>
    <dgm:cxn modelId="{A99EBCEE-9097-404B-80DC-295ECC521581}" type="presOf" srcId="{59E7D23E-8D31-447C-807F-45F2774EF351}" destId="{42875658-C877-4610-9430-22AC128A3926}" srcOrd="0" destOrd="0" presId="urn:microsoft.com/office/officeart/2005/8/layout/venn1"/>
    <dgm:cxn modelId="{95F1F6EB-B14A-43E8-AB75-2D396CE5B4B1}" srcId="{1009DCC6-1D67-41D6-B485-AE7052BB360A}" destId="{59E7D23E-8D31-447C-807F-45F2774EF351}" srcOrd="1" destOrd="0" parTransId="{3300D287-9FE7-4E8A-83B1-94D86C6BCE73}" sibTransId="{601250F1-ED38-4F6F-9880-03072C689748}"/>
    <dgm:cxn modelId="{03ADFDB4-5966-4920-BB17-C8295CB8E458}" srcId="{1009DCC6-1D67-41D6-B485-AE7052BB360A}" destId="{CF77AE6C-2029-456A-A4E3-16DDB110D719}" srcOrd="7" destOrd="0" parTransId="{9154C2AD-E120-4181-A8F9-5039752B474D}" sibTransId="{E34AA769-53E2-4E10-87B2-C6C990FDDB49}"/>
    <dgm:cxn modelId="{D9893F5B-CDA3-4708-A903-37811CFAB803}" type="presOf" srcId="{1009DCC6-1D67-41D6-B485-AE7052BB360A}" destId="{B5C2C3CB-C3BB-497D-9353-518120739E98}" srcOrd="0" destOrd="0" presId="urn:microsoft.com/office/officeart/2005/8/layout/venn1"/>
    <dgm:cxn modelId="{A64FAE90-E7EA-4F91-A31C-D1C6B2806F5B}" type="presOf" srcId="{D0A6DCCF-D9A4-4403-8424-03589735AD57}" destId="{DD34AF07-E8B2-4096-B6DE-CE73A2E45B16}" srcOrd="0" destOrd="0" presId="urn:microsoft.com/office/officeart/2005/8/layout/venn1"/>
    <dgm:cxn modelId="{148497C1-4B7C-4136-8AC5-1EDA62A7C4B9}" srcId="{1009DCC6-1D67-41D6-B485-AE7052BB360A}" destId="{D0A6DCCF-D9A4-4403-8424-03589735AD57}" srcOrd="4" destOrd="0" parTransId="{A74000C9-9152-412D-8AA7-AF8570DB5CC0}" sibTransId="{8E49E3DA-3CB3-4837-8CB0-6F590CD6DF66}"/>
    <dgm:cxn modelId="{068DB1CB-CB00-4A53-96AD-7371A8F07282}" srcId="{1009DCC6-1D67-41D6-B485-AE7052BB360A}" destId="{0FC736E1-E6FF-45FA-9CD2-B2717FDF6596}" srcOrd="2" destOrd="0" parTransId="{535C572B-0FB5-4319-A0A2-DA34342F21A6}" sibTransId="{FDDBE8C7-80DC-41F4-A7D9-80169AEB34F7}"/>
    <dgm:cxn modelId="{D58F9756-55C9-46A9-B591-43E29ADC7D4B}" srcId="{1009DCC6-1D67-41D6-B485-AE7052BB360A}" destId="{E119316A-0983-4F6B-AE7F-719810918950}" srcOrd="0" destOrd="0" parTransId="{8CB53239-299A-4823-A5B4-9903319A7325}" sibTransId="{15099A81-F60E-457A-99A4-169836E8968D}"/>
    <dgm:cxn modelId="{4D1A01B9-307F-4837-AB47-C78BA056F2B2}" type="presOf" srcId="{791E24AD-6759-4BAC-8F70-185AA40E96F4}" destId="{022159DE-C0EA-411E-98F7-A77933DBBD0B}" srcOrd="0" destOrd="0" presId="urn:microsoft.com/office/officeart/2005/8/layout/venn1"/>
    <dgm:cxn modelId="{E46734C5-BB78-4490-B607-7F552C4D99A5}" type="presParOf" srcId="{B5C2C3CB-C3BB-497D-9353-518120739E98}" destId="{C6A12630-04C2-43E1-8799-C4045B81F495}" srcOrd="0" destOrd="0" presId="urn:microsoft.com/office/officeart/2005/8/layout/venn1"/>
    <dgm:cxn modelId="{DC1A431D-7236-440B-A00F-3A85919FEFBB}" type="presParOf" srcId="{B5C2C3CB-C3BB-497D-9353-518120739E98}" destId="{A059EC3D-BBB0-4FEA-942B-DB71C6003737}" srcOrd="1" destOrd="0" presId="urn:microsoft.com/office/officeart/2005/8/layout/venn1"/>
    <dgm:cxn modelId="{9D463F1B-D817-4A28-828F-74994E3543DC}" type="presParOf" srcId="{B5C2C3CB-C3BB-497D-9353-518120739E98}" destId="{40CB8F96-9F28-4FD3-973E-29A0FD191B41}" srcOrd="2" destOrd="0" presId="urn:microsoft.com/office/officeart/2005/8/layout/venn1"/>
    <dgm:cxn modelId="{98A67923-8D63-4ABC-8AF5-0A1228B5BCF0}" type="presParOf" srcId="{B5C2C3CB-C3BB-497D-9353-518120739E98}" destId="{42875658-C877-4610-9430-22AC128A3926}" srcOrd="3" destOrd="0" presId="urn:microsoft.com/office/officeart/2005/8/layout/venn1"/>
    <dgm:cxn modelId="{CA97341C-2A08-4E4A-8408-4379D2738245}" type="presParOf" srcId="{B5C2C3CB-C3BB-497D-9353-518120739E98}" destId="{223DF2C9-2B82-453D-AF8C-92ADF7D2E4B7}" srcOrd="4" destOrd="0" presId="urn:microsoft.com/office/officeart/2005/8/layout/venn1"/>
    <dgm:cxn modelId="{0DA8E9AB-969E-42D9-9B8C-B9E375C55982}" type="presParOf" srcId="{B5C2C3CB-C3BB-497D-9353-518120739E98}" destId="{73463D56-0C99-46AA-8438-B8BC331366A0}" srcOrd="5" destOrd="0" presId="urn:microsoft.com/office/officeart/2005/8/layout/venn1"/>
    <dgm:cxn modelId="{25649D00-2C2C-4621-A666-3C3DA730D60A}" type="presParOf" srcId="{B5C2C3CB-C3BB-497D-9353-518120739E98}" destId="{949CCA52-CE5E-4D29-917A-AFBB6FC21746}" srcOrd="6" destOrd="0" presId="urn:microsoft.com/office/officeart/2005/8/layout/venn1"/>
    <dgm:cxn modelId="{69D4D87A-43A1-4605-95F3-0F40E81F81FA}" type="presParOf" srcId="{B5C2C3CB-C3BB-497D-9353-518120739E98}" destId="{A16E43B9-6CAB-4CAB-8908-3FB91C164C89}" srcOrd="7" destOrd="0" presId="urn:microsoft.com/office/officeart/2005/8/layout/venn1"/>
    <dgm:cxn modelId="{FE628108-547D-4E59-9D7D-F3EEC00E1F2B}" type="presParOf" srcId="{B5C2C3CB-C3BB-497D-9353-518120739E98}" destId="{52763B54-DD3D-412F-845C-4C393EDD9474}" srcOrd="8" destOrd="0" presId="urn:microsoft.com/office/officeart/2005/8/layout/venn1"/>
    <dgm:cxn modelId="{D8D24BEC-A0E3-4686-BE6D-5BE5B26A50FF}" type="presParOf" srcId="{B5C2C3CB-C3BB-497D-9353-518120739E98}" destId="{DD34AF07-E8B2-4096-B6DE-CE73A2E45B16}" srcOrd="9" destOrd="0" presId="urn:microsoft.com/office/officeart/2005/8/layout/venn1"/>
    <dgm:cxn modelId="{9A44585A-70FA-495D-9595-FD1C35C022F5}" type="presParOf" srcId="{B5C2C3CB-C3BB-497D-9353-518120739E98}" destId="{3D828E66-A9A4-469C-B97F-EB61DF40C9EF}" srcOrd="10" destOrd="0" presId="urn:microsoft.com/office/officeart/2005/8/layout/venn1"/>
    <dgm:cxn modelId="{F7620E9F-0C69-46BE-9A75-C5DD39E506E4}" type="presParOf" srcId="{B5C2C3CB-C3BB-497D-9353-518120739E98}" destId="{022159DE-C0EA-411E-98F7-A77933DBBD0B}" srcOrd="11" destOrd="0" presId="urn:microsoft.com/office/officeart/2005/8/layout/venn1"/>
    <dgm:cxn modelId="{BFDB50A0-B55A-4502-9389-94180983290B}" type="presParOf" srcId="{B5C2C3CB-C3BB-497D-9353-518120739E98}" destId="{6225469A-E424-406E-8B2F-FDBB8E1585F3}" srcOrd="12" destOrd="0" presId="urn:microsoft.com/office/officeart/2005/8/layout/venn1"/>
    <dgm:cxn modelId="{44040A29-F3C6-4821-90BF-54AE110B26CC}" type="presParOf" srcId="{B5C2C3CB-C3BB-497D-9353-518120739E98}" destId="{1EEBA22B-3F0D-4689-87F5-D66855CEB7FF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5FC2C7-A200-48D8-91A9-9135C3685042}" type="doc">
      <dgm:prSet loTypeId="urn:microsoft.com/office/officeart/2005/8/layout/hProcess9" loCatId="process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A09309A5-8B49-47A5-9193-22FB68BC5E2D}">
      <dgm:prSet/>
      <dgm:spPr/>
      <dgm:t>
        <a:bodyPr/>
        <a:lstStyle/>
        <a:p>
          <a:pPr rtl="0"/>
          <a:r>
            <a:rPr lang="tr-TR" dirty="0" smtClean="0"/>
            <a:t>İdarelerin, ihale kanunlarına tâbi olsun veya olmasın, harcamayı gerektirecek taahhüt evrakı ve sözleşme tasarılarından tutarı; </a:t>
          </a:r>
          <a:endParaRPr lang="tr-TR" dirty="0"/>
        </a:p>
      </dgm:t>
    </dgm:pt>
    <dgm:pt modelId="{18B30AB9-F442-4937-B96A-8DCE72F733B6}" type="parTrans" cxnId="{4771916D-50CE-4B96-9DB9-7B1BAC0E740E}">
      <dgm:prSet/>
      <dgm:spPr/>
      <dgm:t>
        <a:bodyPr/>
        <a:lstStyle/>
        <a:p>
          <a:endParaRPr lang="tr-TR"/>
        </a:p>
      </dgm:t>
    </dgm:pt>
    <dgm:pt modelId="{2FF2EB4B-88AE-4F5A-A9F7-FEC7B5D40073}" type="sibTrans" cxnId="{4771916D-50CE-4B96-9DB9-7B1BAC0E740E}">
      <dgm:prSet/>
      <dgm:spPr/>
      <dgm:t>
        <a:bodyPr/>
        <a:lstStyle/>
        <a:p>
          <a:endParaRPr lang="tr-TR"/>
        </a:p>
      </dgm:t>
    </dgm:pt>
    <dgm:pt modelId="{F5573BB4-7B33-40FA-B75F-654658CF062A}">
      <dgm:prSet custT="1"/>
      <dgm:spPr/>
      <dgm:t>
        <a:bodyPr/>
        <a:lstStyle/>
        <a:p>
          <a:pPr rtl="0"/>
          <a:r>
            <a:rPr lang="tr-TR" sz="2000" b="1" dirty="0" smtClean="0"/>
            <a:t>Mal ve hizmet alımları için</a:t>
          </a:r>
        </a:p>
        <a:p>
          <a:pPr rtl="0"/>
          <a:r>
            <a:rPr lang="tr-TR" sz="2000" b="1" dirty="0" smtClean="0">
              <a:solidFill>
                <a:srgbClr val="C00000"/>
              </a:solidFill>
            </a:rPr>
            <a:t>1.000.000 TL </a:t>
          </a:r>
        </a:p>
        <a:p>
          <a:pPr rtl="0"/>
          <a:r>
            <a:rPr lang="tr-TR" sz="2000" b="0" dirty="0" smtClean="0">
              <a:solidFill>
                <a:schemeClr val="bg1"/>
              </a:solidFill>
            </a:rPr>
            <a:t>(KDV hariç)</a:t>
          </a:r>
          <a:endParaRPr lang="tr-TR" sz="2000" b="0" dirty="0">
            <a:solidFill>
              <a:schemeClr val="bg1"/>
            </a:solidFill>
          </a:endParaRPr>
        </a:p>
      </dgm:t>
    </dgm:pt>
    <dgm:pt modelId="{68AB93E2-7D25-44E1-9A24-DFB952753236}" type="parTrans" cxnId="{E0375220-AFD4-420C-9FF5-F423C2599D3D}">
      <dgm:prSet/>
      <dgm:spPr/>
      <dgm:t>
        <a:bodyPr/>
        <a:lstStyle/>
        <a:p>
          <a:endParaRPr lang="tr-TR"/>
        </a:p>
      </dgm:t>
    </dgm:pt>
    <dgm:pt modelId="{D1504841-C765-4DA8-81E7-DA413C5E3C83}" type="sibTrans" cxnId="{E0375220-AFD4-420C-9FF5-F423C2599D3D}">
      <dgm:prSet/>
      <dgm:spPr/>
      <dgm:t>
        <a:bodyPr/>
        <a:lstStyle/>
        <a:p>
          <a:endParaRPr lang="tr-TR"/>
        </a:p>
      </dgm:t>
    </dgm:pt>
    <dgm:pt modelId="{4698C837-7EF6-4D15-A66A-D22281E17BE4}">
      <dgm:prSet custT="1"/>
      <dgm:spPr/>
      <dgm:t>
        <a:bodyPr/>
        <a:lstStyle/>
        <a:p>
          <a:pPr rtl="0"/>
          <a:r>
            <a:rPr lang="tr-TR" sz="2000" b="1" dirty="0" smtClean="0"/>
            <a:t>Yapım işleri için</a:t>
          </a:r>
        </a:p>
        <a:p>
          <a:pPr rtl="0"/>
          <a:r>
            <a:rPr lang="tr-TR" sz="2000" b="1" dirty="0" smtClean="0">
              <a:solidFill>
                <a:srgbClr val="C00000"/>
              </a:solidFill>
            </a:rPr>
            <a:t>3.000.000 TL</a:t>
          </a:r>
        </a:p>
        <a:p>
          <a:pPr rtl="0"/>
          <a:r>
            <a:rPr lang="tr-TR" sz="2000" b="0" dirty="0" smtClean="0">
              <a:solidFill>
                <a:schemeClr val="bg1"/>
              </a:solidFill>
            </a:rPr>
            <a:t>(KDV hariç)</a:t>
          </a:r>
          <a:endParaRPr lang="tr-TR" sz="2000" b="0" dirty="0">
            <a:solidFill>
              <a:schemeClr val="bg1"/>
            </a:solidFill>
          </a:endParaRPr>
        </a:p>
      </dgm:t>
    </dgm:pt>
    <dgm:pt modelId="{9E25C805-DD71-4180-A859-074D9870AFB4}" type="parTrans" cxnId="{AE7103C4-27A3-4B1B-8CD7-3E05A8285256}">
      <dgm:prSet/>
      <dgm:spPr/>
      <dgm:t>
        <a:bodyPr/>
        <a:lstStyle/>
        <a:p>
          <a:endParaRPr lang="tr-TR"/>
        </a:p>
      </dgm:t>
    </dgm:pt>
    <dgm:pt modelId="{3B2021B8-C01B-4EBE-B659-0C5461DF8E17}" type="sibTrans" cxnId="{AE7103C4-27A3-4B1B-8CD7-3E05A8285256}">
      <dgm:prSet/>
      <dgm:spPr/>
      <dgm:t>
        <a:bodyPr/>
        <a:lstStyle/>
        <a:p>
          <a:endParaRPr lang="tr-TR"/>
        </a:p>
      </dgm:t>
    </dgm:pt>
    <dgm:pt modelId="{A909E672-1A8E-4C4A-A3D6-CDBB81947C5E}">
      <dgm:prSet custT="1"/>
      <dgm:spPr/>
      <dgm:t>
        <a:bodyPr/>
        <a:lstStyle/>
        <a:p>
          <a:pPr rtl="0"/>
          <a:r>
            <a:rPr lang="tr-TR" sz="2000" b="1" dirty="0" smtClean="0"/>
            <a:t>aşanlar kontrole tâbidir.</a:t>
          </a:r>
          <a:endParaRPr lang="tr-TR" sz="2000" b="1" dirty="0"/>
        </a:p>
      </dgm:t>
    </dgm:pt>
    <dgm:pt modelId="{5293ACC6-DC81-41E6-B184-96CB70E6A2DE}" type="parTrans" cxnId="{9157C606-056E-42E2-A333-F02AA62310C7}">
      <dgm:prSet/>
      <dgm:spPr/>
      <dgm:t>
        <a:bodyPr/>
        <a:lstStyle/>
        <a:p>
          <a:endParaRPr lang="tr-TR"/>
        </a:p>
      </dgm:t>
    </dgm:pt>
    <dgm:pt modelId="{5C57162A-52C2-485F-8504-40AD7427AAF6}" type="sibTrans" cxnId="{9157C606-056E-42E2-A333-F02AA62310C7}">
      <dgm:prSet/>
      <dgm:spPr/>
      <dgm:t>
        <a:bodyPr/>
        <a:lstStyle/>
        <a:p>
          <a:endParaRPr lang="tr-TR"/>
        </a:p>
      </dgm:t>
    </dgm:pt>
    <dgm:pt modelId="{6C609BF6-B264-4720-8716-065F93618313}" type="pres">
      <dgm:prSet presAssocID="{F05FC2C7-A200-48D8-91A9-9135C368504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15C68A6-60BE-427F-9DCD-A96842A7747D}" type="pres">
      <dgm:prSet presAssocID="{F05FC2C7-A200-48D8-91A9-9135C3685042}" presName="arrow" presStyleLbl="bgShp" presStyleIdx="0" presStyleCnt="1"/>
      <dgm:spPr/>
    </dgm:pt>
    <dgm:pt modelId="{EFA680CB-DBFD-42DB-99B5-BBEB49DD3FA9}" type="pres">
      <dgm:prSet presAssocID="{F05FC2C7-A200-48D8-91A9-9135C3685042}" presName="linearProcess" presStyleCnt="0"/>
      <dgm:spPr/>
    </dgm:pt>
    <dgm:pt modelId="{86169111-0E8C-4794-BACB-4F1E2BD7FD95}" type="pres">
      <dgm:prSet presAssocID="{A09309A5-8B49-47A5-9193-22FB68BC5E2D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F5BB36-FB34-4C4C-B448-0D0D0D50F507}" type="pres">
      <dgm:prSet presAssocID="{2FF2EB4B-88AE-4F5A-A9F7-FEC7B5D40073}" presName="sibTrans" presStyleCnt="0"/>
      <dgm:spPr/>
    </dgm:pt>
    <dgm:pt modelId="{732B27BD-019E-43B9-837A-0A8A5C1CBFA3}" type="pres">
      <dgm:prSet presAssocID="{F5573BB4-7B33-40FA-B75F-654658CF062A}" presName="textNode" presStyleLbl="node1" presStyleIdx="1" presStyleCnt="4" custLinFactNeighborX="-27671" custLinFactNeighborY="298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16A985-56EB-45C5-82BB-5D47E27009AF}" type="pres">
      <dgm:prSet presAssocID="{D1504841-C765-4DA8-81E7-DA413C5E3C83}" presName="sibTrans" presStyleCnt="0"/>
      <dgm:spPr/>
    </dgm:pt>
    <dgm:pt modelId="{3F791D98-0F36-447F-B1B0-E3DBA86F8731}" type="pres">
      <dgm:prSet presAssocID="{4698C837-7EF6-4D15-A66A-D22281E17BE4}" presName="textNode" presStyleLbl="node1" presStyleIdx="2" presStyleCnt="4" custLinFactNeighborX="53040" custLinFactNeighborY="198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4A853A-EA12-4C3E-960F-97D77285285F}" type="pres">
      <dgm:prSet presAssocID="{3B2021B8-C01B-4EBE-B659-0C5461DF8E17}" presName="sibTrans" presStyleCnt="0"/>
      <dgm:spPr/>
    </dgm:pt>
    <dgm:pt modelId="{6C427172-3692-46BD-AEA9-F1EDE1201CCE}" type="pres">
      <dgm:prSet presAssocID="{A909E672-1A8E-4C4A-A3D6-CDBB81947C5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157C606-056E-42E2-A333-F02AA62310C7}" srcId="{F05FC2C7-A200-48D8-91A9-9135C3685042}" destId="{A909E672-1A8E-4C4A-A3D6-CDBB81947C5E}" srcOrd="3" destOrd="0" parTransId="{5293ACC6-DC81-41E6-B184-96CB70E6A2DE}" sibTransId="{5C57162A-52C2-485F-8504-40AD7427AAF6}"/>
    <dgm:cxn modelId="{55A074BE-C39F-40E5-8435-1ED10D02ACEB}" type="presOf" srcId="{A909E672-1A8E-4C4A-A3D6-CDBB81947C5E}" destId="{6C427172-3692-46BD-AEA9-F1EDE1201CCE}" srcOrd="0" destOrd="0" presId="urn:microsoft.com/office/officeart/2005/8/layout/hProcess9"/>
    <dgm:cxn modelId="{4771916D-50CE-4B96-9DB9-7B1BAC0E740E}" srcId="{F05FC2C7-A200-48D8-91A9-9135C3685042}" destId="{A09309A5-8B49-47A5-9193-22FB68BC5E2D}" srcOrd="0" destOrd="0" parTransId="{18B30AB9-F442-4937-B96A-8DCE72F733B6}" sibTransId="{2FF2EB4B-88AE-4F5A-A9F7-FEC7B5D40073}"/>
    <dgm:cxn modelId="{745FA2EF-E4BC-40FF-A128-FD182A1AAD0C}" type="presOf" srcId="{A09309A5-8B49-47A5-9193-22FB68BC5E2D}" destId="{86169111-0E8C-4794-BACB-4F1E2BD7FD95}" srcOrd="0" destOrd="0" presId="urn:microsoft.com/office/officeart/2005/8/layout/hProcess9"/>
    <dgm:cxn modelId="{AE7103C4-27A3-4B1B-8CD7-3E05A8285256}" srcId="{F05FC2C7-A200-48D8-91A9-9135C3685042}" destId="{4698C837-7EF6-4D15-A66A-D22281E17BE4}" srcOrd="2" destOrd="0" parTransId="{9E25C805-DD71-4180-A859-074D9870AFB4}" sibTransId="{3B2021B8-C01B-4EBE-B659-0C5461DF8E17}"/>
    <dgm:cxn modelId="{3CCC7017-5D3E-4912-9146-27D7C5988483}" type="presOf" srcId="{4698C837-7EF6-4D15-A66A-D22281E17BE4}" destId="{3F791D98-0F36-447F-B1B0-E3DBA86F8731}" srcOrd="0" destOrd="0" presId="urn:microsoft.com/office/officeart/2005/8/layout/hProcess9"/>
    <dgm:cxn modelId="{BFA61BFC-BC64-4327-8AE4-2BF5EEECC741}" type="presOf" srcId="{F05FC2C7-A200-48D8-91A9-9135C3685042}" destId="{6C609BF6-B264-4720-8716-065F93618313}" srcOrd="0" destOrd="0" presId="urn:microsoft.com/office/officeart/2005/8/layout/hProcess9"/>
    <dgm:cxn modelId="{E0375220-AFD4-420C-9FF5-F423C2599D3D}" srcId="{F05FC2C7-A200-48D8-91A9-9135C3685042}" destId="{F5573BB4-7B33-40FA-B75F-654658CF062A}" srcOrd="1" destOrd="0" parTransId="{68AB93E2-7D25-44E1-9A24-DFB952753236}" sibTransId="{D1504841-C765-4DA8-81E7-DA413C5E3C83}"/>
    <dgm:cxn modelId="{CC95AC63-B0F8-4187-BD45-10D5816C00B1}" type="presOf" srcId="{F5573BB4-7B33-40FA-B75F-654658CF062A}" destId="{732B27BD-019E-43B9-837A-0A8A5C1CBFA3}" srcOrd="0" destOrd="0" presId="urn:microsoft.com/office/officeart/2005/8/layout/hProcess9"/>
    <dgm:cxn modelId="{B98F5A81-C71C-4D63-A547-7582BE68D6E1}" type="presParOf" srcId="{6C609BF6-B264-4720-8716-065F93618313}" destId="{E15C68A6-60BE-427F-9DCD-A96842A7747D}" srcOrd="0" destOrd="0" presId="urn:microsoft.com/office/officeart/2005/8/layout/hProcess9"/>
    <dgm:cxn modelId="{B6E4FBC5-1129-443F-9B86-3E92B14384B7}" type="presParOf" srcId="{6C609BF6-B264-4720-8716-065F93618313}" destId="{EFA680CB-DBFD-42DB-99B5-BBEB49DD3FA9}" srcOrd="1" destOrd="0" presId="urn:microsoft.com/office/officeart/2005/8/layout/hProcess9"/>
    <dgm:cxn modelId="{DB0F9CD5-8AAF-4654-9312-F43E53B6611C}" type="presParOf" srcId="{EFA680CB-DBFD-42DB-99B5-BBEB49DD3FA9}" destId="{86169111-0E8C-4794-BACB-4F1E2BD7FD95}" srcOrd="0" destOrd="0" presId="urn:microsoft.com/office/officeart/2005/8/layout/hProcess9"/>
    <dgm:cxn modelId="{374EB632-9808-48E2-9CC0-823F028EE223}" type="presParOf" srcId="{EFA680CB-DBFD-42DB-99B5-BBEB49DD3FA9}" destId="{A6F5BB36-FB34-4C4C-B448-0D0D0D50F507}" srcOrd="1" destOrd="0" presId="urn:microsoft.com/office/officeart/2005/8/layout/hProcess9"/>
    <dgm:cxn modelId="{38D3AD7F-F2C2-4E12-B1DA-33BEC0AF01DB}" type="presParOf" srcId="{EFA680CB-DBFD-42DB-99B5-BBEB49DD3FA9}" destId="{732B27BD-019E-43B9-837A-0A8A5C1CBFA3}" srcOrd="2" destOrd="0" presId="urn:microsoft.com/office/officeart/2005/8/layout/hProcess9"/>
    <dgm:cxn modelId="{68B64743-07CD-4ED5-864E-ACDA1E95687D}" type="presParOf" srcId="{EFA680CB-DBFD-42DB-99B5-BBEB49DD3FA9}" destId="{1116A985-56EB-45C5-82BB-5D47E27009AF}" srcOrd="3" destOrd="0" presId="urn:microsoft.com/office/officeart/2005/8/layout/hProcess9"/>
    <dgm:cxn modelId="{8A2D52B1-6DD8-4321-867E-DCD1E50A3494}" type="presParOf" srcId="{EFA680CB-DBFD-42DB-99B5-BBEB49DD3FA9}" destId="{3F791D98-0F36-447F-B1B0-E3DBA86F8731}" srcOrd="4" destOrd="0" presId="urn:microsoft.com/office/officeart/2005/8/layout/hProcess9"/>
    <dgm:cxn modelId="{A40FA2D6-C5CF-4203-BDFF-2DD1C7B468B7}" type="presParOf" srcId="{EFA680CB-DBFD-42DB-99B5-BBEB49DD3FA9}" destId="{674A853A-EA12-4C3E-960F-97D77285285F}" srcOrd="5" destOrd="0" presId="urn:microsoft.com/office/officeart/2005/8/layout/hProcess9"/>
    <dgm:cxn modelId="{3084F377-25A2-4115-B200-4FECEDD077FB}" type="presParOf" srcId="{EFA680CB-DBFD-42DB-99B5-BBEB49DD3FA9}" destId="{6C427172-3692-46BD-AEA9-F1EDE1201CC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740AC24-5D0E-4A2D-9DCF-E62EED0F4444}" type="doc">
      <dgm:prSet loTypeId="urn:microsoft.com/office/officeart/2005/8/layout/vList2" loCatId="list" qsTypeId="urn:microsoft.com/office/officeart/2005/8/quickstyle/3d2" qsCatId="3D" csTypeId="urn:microsoft.com/office/officeart/2005/8/colors/accent0_2" csCatId="mainScheme"/>
      <dgm:spPr/>
      <dgm:t>
        <a:bodyPr/>
        <a:lstStyle/>
        <a:p>
          <a:endParaRPr lang="tr-TR"/>
        </a:p>
      </dgm:t>
    </dgm:pt>
    <dgm:pt modelId="{1D1AE5BA-10B9-42F1-818D-7B6617A9097E}">
      <dgm:prSet/>
      <dgm:spPr/>
      <dgm:t>
        <a:bodyPr/>
        <a:lstStyle/>
        <a:p>
          <a:pPr rtl="0"/>
          <a:r>
            <a:rPr lang="tr-TR" smtClean="0"/>
            <a:t>Bakanlar Kurulunca onaylanan yıllık programlarda yer verilen projelere ilişkin işler, </a:t>
          </a:r>
          <a:endParaRPr lang="tr-TR"/>
        </a:p>
      </dgm:t>
    </dgm:pt>
    <dgm:pt modelId="{C17EBD0B-3CAD-4E9B-B097-34679F32B07D}" type="parTrans" cxnId="{859FDDA9-F439-4A28-ABCE-81749A099B0B}">
      <dgm:prSet/>
      <dgm:spPr/>
      <dgm:t>
        <a:bodyPr/>
        <a:lstStyle/>
        <a:p>
          <a:endParaRPr lang="tr-TR"/>
        </a:p>
      </dgm:t>
    </dgm:pt>
    <dgm:pt modelId="{D55A2AFA-638A-4E2D-89DF-C52E9F36AA7A}" type="sibTrans" cxnId="{859FDDA9-F439-4A28-ABCE-81749A099B0B}">
      <dgm:prSet/>
      <dgm:spPr/>
      <dgm:t>
        <a:bodyPr/>
        <a:lstStyle/>
        <a:p>
          <a:endParaRPr lang="tr-TR"/>
        </a:p>
      </dgm:t>
    </dgm:pt>
    <dgm:pt modelId="{9BCE3DEE-9748-437F-B020-E89B0E60B5F4}">
      <dgm:prSet/>
      <dgm:spPr/>
      <dgm:t>
        <a:bodyPr/>
        <a:lstStyle/>
        <a:p>
          <a:pPr rtl="0"/>
          <a:r>
            <a:rPr lang="tr-TR" smtClean="0"/>
            <a:t>Uluslararası anlaşmalar ve Bakanlar Kurulu kararı gereğince yurt dışına gönderilen Türk Silahlı Kuvvetleri Birliklerinin ihtiyacı için mahallinden temin edilen her türlü mal ve hizmete ait,</a:t>
          </a:r>
          <a:endParaRPr lang="tr-TR"/>
        </a:p>
      </dgm:t>
    </dgm:pt>
    <dgm:pt modelId="{A9E5E0E6-DF28-47C3-B3B0-280EB6D01254}" type="parTrans" cxnId="{6B5CE696-0702-4B9E-82BC-B2D0C523D3DB}">
      <dgm:prSet/>
      <dgm:spPr/>
      <dgm:t>
        <a:bodyPr/>
        <a:lstStyle/>
        <a:p>
          <a:endParaRPr lang="tr-TR"/>
        </a:p>
      </dgm:t>
    </dgm:pt>
    <dgm:pt modelId="{834AD94A-01C1-4127-B8F5-72EF3EEE8933}" type="sibTrans" cxnId="{6B5CE696-0702-4B9E-82BC-B2D0C523D3DB}">
      <dgm:prSet/>
      <dgm:spPr/>
      <dgm:t>
        <a:bodyPr/>
        <a:lstStyle/>
        <a:p>
          <a:endParaRPr lang="tr-TR"/>
        </a:p>
      </dgm:t>
    </dgm:pt>
    <dgm:pt modelId="{0A0F5476-3559-4E1A-8BDA-712B70D097C4}">
      <dgm:prSet/>
      <dgm:spPr/>
      <dgm:t>
        <a:bodyPr/>
        <a:lstStyle/>
        <a:p>
          <a:pPr rtl="0"/>
          <a:r>
            <a:rPr lang="tr-TR" smtClean="0"/>
            <a:t>* Taahhüt evrakı ve sözleşme tasarıları ile 2942 sayılı Kamulaştırma Kanunu kapsamında yapılan harcamalara ilişkin taahhüt evrakı tutarı ne olursa olsun kontrole tâbi değildir.</a:t>
          </a:r>
          <a:endParaRPr lang="tr-TR"/>
        </a:p>
      </dgm:t>
    </dgm:pt>
    <dgm:pt modelId="{63AACB34-160B-4F5C-A337-C71DDE631DE7}" type="parTrans" cxnId="{7FC7096F-DD98-4998-AEBC-65AA0885D165}">
      <dgm:prSet/>
      <dgm:spPr/>
      <dgm:t>
        <a:bodyPr/>
        <a:lstStyle/>
        <a:p>
          <a:endParaRPr lang="tr-TR"/>
        </a:p>
      </dgm:t>
    </dgm:pt>
    <dgm:pt modelId="{445DC105-713C-40FD-800A-102ECCBEAD12}" type="sibTrans" cxnId="{7FC7096F-DD98-4998-AEBC-65AA0885D165}">
      <dgm:prSet/>
      <dgm:spPr/>
      <dgm:t>
        <a:bodyPr/>
        <a:lstStyle/>
        <a:p>
          <a:endParaRPr lang="tr-TR"/>
        </a:p>
      </dgm:t>
    </dgm:pt>
    <dgm:pt modelId="{B9D4C4DE-B819-4C11-A8F5-E99566129E4C}" type="pres">
      <dgm:prSet presAssocID="{B740AC24-5D0E-4A2D-9DCF-E62EED0F444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7FE2E03-C3FD-41C6-9B4A-F8DDBB881576}" type="pres">
      <dgm:prSet presAssocID="{1D1AE5BA-10B9-42F1-818D-7B6617A9097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60BB148-3B5A-4B7A-BF53-4B943D63B8D0}" type="pres">
      <dgm:prSet presAssocID="{D55A2AFA-638A-4E2D-89DF-C52E9F36AA7A}" presName="spacer" presStyleCnt="0"/>
      <dgm:spPr/>
    </dgm:pt>
    <dgm:pt modelId="{713E7A6F-8DA1-461B-8E5F-7FF689CB30FA}" type="pres">
      <dgm:prSet presAssocID="{9BCE3DEE-9748-437F-B020-E89B0E60B5F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D2C79B-CF5C-4DE5-BAC9-35909F8B1EB3}" type="pres">
      <dgm:prSet presAssocID="{834AD94A-01C1-4127-B8F5-72EF3EEE8933}" presName="spacer" presStyleCnt="0"/>
      <dgm:spPr/>
    </dgm:pt>
    <dgm:pt modelId="{C21E94A8-09BF-47E2-80F9-10D277BD969C}" type="pres">
      <dgm:prSet presAssocID="{0A0F5476-3559-4E1A-8BDA-712B70D097C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B62AE90-8B3C-42FC-B674-1E354D65BF7E}" type="presOf" srcId="{1D1AE5BA-10B9-42F1-818D-7B6617A9097E}" destId="{57FE2E03-C3FD-41C6-9B4A-F8DDBB881576}" srcOrd="0" destOrd="0" presId="urn:microsoft.com/office/officeart/2005/8/layout/vList2"/>
    <dgm:cxn modelId="{7FC7096F-DD98-4998-AEBC-65AA0885D165}" srcId="{B740AC24-5D0E-4A2D-9DCF-E62EED0F4444}" destId="{0A0F5476-3559-4E1A-8BDA-712B70D097C4}" srcOrd="2" destOrd="0" parTransId="{63AACB34-160B-4F5C-A337-C71DDE631DE7}" sibTransId="{445DC105-713C-40FD-800A-102ECCBEAD12}"/>
    <dgm:cxn modelId="{3C0BA94E-6038-4894-B76C-1557651A7BB7}" type="presOf" srcId="{0A0F5476-3559-4E1A-8BDA-712B70D097C4}" destId="{C21E94A8-09BF-47E2-80F9-10D277BD969C}" srcOrd="0" destOrd="0" presId="urn:microsoft.com/office/officeart/2005/8/layout/vList2"/>
    <dgm:cxn modelId="{72CB8EF1-A7DD-4C00-B823-5271C955894D}" type="presOf" srcId="{B740AC24-5D0E-4A2D-9DCF-E62EED0F4444}" destId="{B9D4C4DE-B819-4C11-A8F5-E99566129E4C}" srcOrd="0" destOrd="0" presId="urn:microsoft.com/office/officeart/2005/8/layout/vList2"/>
    <dgm:cxn modelId="{859FDDA9-F439-4A28-ABCE-81749A099B0B}" srcId="{B740AC24-5D0E-4A2D-9DCF-E62EED0F4444}" destId="{1D1AE5BA-10B9-42F1-818D-7B6617A9097E}" srcOrd="0" destOrd="0" parTransId="{C17EBD0B-3CAD-4E9B-B097-34679F32B07D}" sibTransId="{D55A2AFA-638A-4E2D-89DF-C52E9F36AA7A}"/>
    <dgm:cxn modelId="{6B5CE696-0702-4B9E-82BC-B2D0C523D3DB}" srcId="{B740AC24-5D0E-4A2D-9DCF-E62EED0F4444}" destId="{9BCE3DEE-9748-437F-B020-E89B0E60B5F4}" srcOrd="1" destOrd="0" parTransId="{A9E5E0E6-DF28-47C3-B3B0-280EB6D01254}" sibTransId="{834AD94A-01C1-4127-B8F5-72EF3EEE8933}"/>
    <dgm:cxn modelId="{3BB91C48-325F-43B0-BE7E-800BCFC64132}" type="presOf" srcId="{9BCE3DEE-9748-437F-B020-E89B0E60B5F4}" destId="{713E7A6F-8DA1-461B-8E5F-7FF689CB30FA}" srcOrd="0" destOrd="0" presId="urn:microsoft.com/office/officeart/2005/8/layout/vList2"/>
    <dgm:cxn modelId="{D711D4EC-71BF-48A7-BB34-52424B83C112}" type="presParOf" srcId="{B9D4C4DE-B819-4C11-A8F5-E99566129E4C}" destId="{57FE2E03-C3FD-41C6-9B4A-F8DDBB881576}" srcOrd="0" destOrd="0" presId="urn:microsoft.com/office/officeart/2005/8/layout/vList2"/>
    <dgm:cxn modelId="{4345B1E8-55D2-4762-B103-68AD357A9D63}" type="presParOf" srcId="{B9D4C4DE-B819-4C11-A8F5-E99566129E4C}" destId="{860BB148-3B5A-4B7A-BF53-4B943D63B8D0}" srcOrd="1" destOrd="0" presId="urn:microsoft.com/office/officeart/2005/8/layout/vList2"/>
    <dgm:cxn modelId="{3377814C-81C3-407B-8932-0388706F36FD}" type="presParOf" srcId="{B9D4C4DE-B819-4C11-A8F5-E99566129E4C}" destId="{713E7A6F-8DA1-461B-8E5F-7FF689CB30FA}" srcOrd="2" destOrd="0" presId="urn:microsoft.com/office/officeart/2005/8/layout/vList2"/>
    <dgm:cxn modelId="{5E985E21-C565-4A1E-ABCD-941316D8A724}" type="presParOf" srcId="{B9D4C4DE-B819-4C11-A8F5-E99566129E4C}" destId="{30D2C79B-CF5C-4DE5-BAC9-35909F8B1EB3}" srcOrd="3" destOrd="0" presId="urn:microsoft.com/office/officeart/2005/8/layout/vList2"/>
    <dgm:cxn modelId="{2ABD38E4-EABF-45A0-ADB2-E77315124DA6}" type="presParOf" srcId="{B9D4C4DE-B819-4C11-A8F5-E99566129E4C}" destId="{C21E94A8-09BF-47E2-80F9-10D277BD969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789A1-199D-4BDF-B8F1-F4E4D397E833}">
      <dsp:nvSpPr>
        <dsp:cNvPr id="0" name=""/>
        <dsp:cNvSpPr/>
      </dsp:nvSpPr>
      <dsp:spPr>
        <a:xfrm>
          <a:off x="4253" y="0"/>
          <a:ext cx="8716854" cy="42284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>
              <a:solidFill>
                <a:srgbClr val="C00000"/>
              </a:solidFill>
            </a:rPr>
            <a:t>İdarelerin gelir, gider, varlık ve yükümlülüklerine ilişkin malî karar ve işlemlerinin; </a:t>
          </a:r>
          <a:endParaRPr lang="tr-TR" sz="2900" kern="1200" dirty="0">
            <a:solidFill>
              <a:srgbClr val="C00000"/>
            </a:solidFill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İdarenin bütçesi, </a:t>
          </a:r>
          <a:endParaRPr lang="tr-TR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Bütçe tertibi, </a:t>
          </a:r>
          <a:endParaRPr lang="tr-T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Kullanılabilir ödenek tutarı, </a:t>
          </a:r>
          <a:endParaRPr lang="tr-T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Harcama programı, </a:t>
          </a:r>
          <a:endParaRPr lang="tr-T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Diğer malî mevzuat hükümlerine uygunluğu ve </a:t>
          </a:r>
          <a:endParaRPr lang="tr-T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Kaynakların etkili, ekonomik ve verimli bir şekilde kullanılması, </a:t>
          </a:r>
          <a:endParaRPr lang="tr-TR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yönlerinden yapılan kontrolünü ifade eder.</a:t>
          </a:r>
          <a:endParaRPr lang="tr-TR" sz="2300" kern="1200" dirty="0"/>
        </a:p>
      </dsp:txBody>
      <dsp:txXfrm>
        <a:off x="128101" y="123848"/>
        <a:ext cx="8469158" cy="39807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B66CB-6218-4705-B564-008DD1C989C1}">
      <dsp:nvSpPr>
        <dsp:cNvPr id="0" name=""/>
        <dsp:cNvSpPr/>
      </dsp:nvSpPr>
      <dsp:spPr>
        <a:xfrm>
          <a:off x="0" y="328666"/>
          <a:ext cx="8596668" cy="554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BFB1D11-2C8E-4258-A13B-DA20A27E6C11}">
      <dsp:nvSpPr>
        <dsp:cNvPr id="0" name=""/>
        <dsp:cNvSpPr/>
      </dsp:nvSpPr>
      <dsp:spPr>
        <a:xfrm>
          <a:off x="429833" y="3946"/>
          <a:ext cx="6017667" cy="6494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454" tIns="0" rIns="227454" bIns="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 Mali karar ve işlemlerin hazırlanması </a:t>
          </a:r>
          <a:endParaRPr lang="tr-TR" sz="2200" kern="1200" dirty="0"/>
        </a:p>
      </dsp:txBody>
      <dsp:txXfrm>
        <a:off x="461536" y="35649"/>
        <a:ext cx="5954261" cy="586034"/>
      </dsp:txXfrm>
    </dsp:sp>
    <dsp:sp modelId="{EB1AAFB5-79E0-4832-853F-41C0F3D8DEB5}">
      <dsp:nvSpPr>
        <dsp:cNvPr id="0" name=""/>
        <dsp:cNvSpPr/>
      </dsp:nvSpPr>
      <dsp:spPr>
        <a:xfrm>
          <a:off x="0" y="1326586"/>
          <a:ext cx="8596668" cy="554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EA47A5-B4A3-49CB-8330-2091B0B36AC0}">
      <dsp:nvSpPr>
        <dsp:cNvPr id="0" name=""/>
        <dsp:cNvSpPr/>
      </dsp:nvSpPr>
      <dsp:spPr>
        <a:xfrm>
          <a:off x="429833" y="1001866"/>
          <a:ext cx="6017667" cy="6494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454" tIns="0" rIns="227454" bIns="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 Yüklenmeye girişilmesi</a:t>
          </a:r>
          <a:endParaRPr lang="tr-TR" sz="2200" kern="1200" dirty="0"/>
        </a:p>
      </dsp:txBody>
      <dsp:txXfrm>
        <a:off x="461536" y="1033569"/>
        <a:ext cx="5954261" cy="586034"/>
      </dsp:txXfrm>
    </dsp:sp>
    <dsp:sp modelId="{41F92B5B-7B04-4DC0-8EA1-3DA8F5EBF4AF}">
      <dsp:nvSpPr>
        <dsp:cNvPr id="0" name=""/>
        <dsp:cNvSpPr/>
      </dsp:nvSpPr>
      <dsp:spPr>
        <a:xfrm>
          <a:off x="0" y="2324506"/>
          <a:ext cx="8596668" cy="554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ADDBE43-A78C-4A26-BF17-E47A2741C49B}">
      <dsp:nvSpPr>
        <dsp:cNvPr id="0" name=""/>
        <dsp:cNvSpPr/>
      </dsp:nvSpPr>
      <dsp:spPr>
        <a:xfrm>
          <a:off x="429833" y="1999786"/>
          <a:ext cx="6017667" cy="6494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454" tIns="0" rIns="227454" bIns="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İş ve işlemlerin gerçekleştirilmesi  </a:t>
          </a:r>
          <a:endParaRPr lang="tr-TR" sz="2200" kern="1200" dirty="0"/>
        </a:p>
      </dsp:txBody>
      <dsp:txXfrm>
        <a:off x="461536" y="2031489"/>
        <a:ext cx="5954261" cy="586034"/>
      </dsp:txXfrm>
    </dsp:sp>
    <dsp:sp modelId="{15922F3B-3BEC-44E7-A656-95BB1123D032}">
      <dsp:nvSpPr>
        <dsp:cNvPr id="0" name=""/>
        <dsp:cNvSpPr/>
      </dsp:nvSpPr>
      <dsp:spPr>
        <a:xfrm>
          <a:off x="0" y="3322426"/>
          <a:ext cx="8596668" cy="554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BCDB0A5-FA47-402B-B2CC-1966EB9A61B0}">
      <dsp:nvSpPr>
        <dsp:cNvPr id="0" name=""/>
        <dsp:cNvSpPr/>
      </dsp:nvSpPr>
      <dsp:spPr>
        <a:xfrm>
          <a:off x="429833" y="2997706"/>
          <a:ext cx="6017667" cy="6494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454" tIns="0" rIns="227454" bIns="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Belgelendirilmesinden oluşur. </a:t>
          </a:r>
          <a:endParaRPr lang="tr-TR" sz="2200" kern="1200"/>
        </a:p>
      </dsp:txBody>
      <dsp:txXfrm>
        <a:off x="461536" y="3029409"/>
        <a:ext cx="5954261" cy="5860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B1140-6955-4D86-8F8D-2A42DAF1BA5C}" type="datetimeFigureOut">
              <a:rPr lang="tr-TR" smtClean="0"/>
              <a:t>8.02.2021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0CF09-7D33-44E0-8848-A2C60D9A14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320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CC48A-5C8B-4317-B36E-6927B41DF3E7}" type="datetimeFigureOut">
              <a:rPr lang="tr-TR" smtClean="0"/>
              <a:t>8.02.2021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A375D-A28A-4094-B260-52090DEE3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66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FB3E-B5B6-465C-87BD-1BD2E591CC31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49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BDDAC-03C1-4DEE-9222-1DB7F4DA99D0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45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E186-C69E-4FB2-937A-303DC1AE1C98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4929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626C-E0F5-4BD6-A926-6B8C0A80FF6F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649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735D-EB08-4722-839B-C6C83FCD439C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3766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825E-2AB3-45F2-85AF-B0C2FDA4862F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85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7E10-CB52-47BE-8F39-5520C53C2B45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734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FF38-8611-472C-95BA-F11E7ECC21D8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8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647E-4B91-4F2F-8F0A-9F14512E5530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0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9E5C-9C69-426D-9168-129910CA0B79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971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FE07-7EB3-491F-A406-5BC747B0FF73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14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78E2-A572-44BB-AA75-F511DEF1A125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10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B9C4-2677-401D-B296-1392EAF0BCBD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57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7AF7-E4D3-4AEA-8ED6-C967E9B3C7A2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8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26E8-257B-42C9-A345-CE270617EDA9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68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989F-1605-46A2-BB8B-D8B09AB253E0}" type="datetime1">
              <a:rPr lang="en-US" smtClean="0"/>
              <a:t>2/8/2021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02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2D8D8-FDFA-4563-8975-658E86A7EBAF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50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07067" y="866693"/>
            <a:ext cx="7766936" cy="283066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sz="40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Çevre ve Şehircilik Bakanlığı</a:t>
            </a:r>
            <a:br>
              <a:rPr lang="tr-TR" sz="40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60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ÖN MALİ KONTROL</a:t>
            </a:r>
            <a:endParaRPr lang="tr-TR" sz="6000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96063" y="4086969"/>
            <a:ext cx="7977940" cy="1137037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5018 sayılı Kamu Mali Yönetim ve Kontrol Kanunu</a:t>
            </a:r>
          </a:p>
          <a:p>
            <a:r>
              <a:rPr lang="tr-TR" dirty="0" smtClean="0"/>
              <a:t>İç </a:t>
            </a:r>
            <a:r>
              <a:rPr lang="tr-TR" dirty="0"/>
              <a:t>Kontrol ve Ön Mali Kontrole İlişkin Usul ve Esaslar </a:t>
            </a:r>
            <a:r>
              <a:rPr lang="tr-TR" dirty="0" smtClean="0"/>
              <a:t>(</a:t>
            </a:r>
            <a:r>
              <a:rPr lang="tr-TR" dirty="0" err="1" smtClean="0"/>
              <a:t>md.</a:t>
            </a:r>
            <a:r>
              <a:rPr lang="tr-TR" dirty="0" smtClean="0"/>
              <a:t> </a:t>
            </a:r>
            <a:r>
              <a:rPr lang="tr-TR" dirty="0"/>
              <a:t>17</a:t>
            </a:r>
            <a:r>
              <a:rPr lang="tr-TR" dirty="0" smtClean="0"/>
              <a:t>)</a:t>
            </a:r>
            <a:endParaRPr lang="tr-TR" dirty="0"/>
          </a:p>
          <a:p>
            <a:r>
              <a:rPr lang="tr-TR" dirty="0"/>
              <a:t>Çevre ve Şehircilik Bakanlığı Ön Mali Kontrol İşlemleri Yönergesi </a:t>
            </a:r>
            <a:r>
              <a:rPr lang="tr-TR" dirty="0" smtClean="0"/>
              <a:t>(</a:t>
            </a:r>
            <a:r>
              <a:rPr lang="tr-TR" dirty="0" err="1" smtClean="0"/>
              <a:t>md.</a:t>
            </a:r>
            <a:r>
              <a:rPr lang="tr-TR" dirty="0" smtClean="0"/>
              <a:t> </a:t>
            </a:r>
            <a:r>
              <a:rPr lang="tr-TR" dirty="0"/>
              <a:t>10)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350"/>
            <a:ext cx="1175951" cy="1105492"/>
          </a:xfrm>
          <a:prstGeom prst="rect">
            <a:avLst/>
          </a:prstGeom>
        </p:spPr>
      </p:pic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605671" y="5748793"/>
            <a:ext cx="2870420" cy="737207"/>
          </a:xfrm>
        </p:spPr>
        <p:txBody>
          <a:bodyPr/>
          <a:lstStyle/>
          <a:p>
            <a:pPr algn="ctr"/>
            <a:r>
              <a:rPr lang="tr-TR" sz="1200" dirty="0" smtClean="0"/>
              <a:t>FİLİZ </a:t>
            </a:r>
            <a:r>
              <a:rPr lang="tr-TR" sz="1200" dirty="0" smtClean="0"/>
              <a:t>DEMİRBAŞ</a:t>
            </a:r>
            <a:endParaRPr lang="tr-TR" sz="1200" dirty="0" smtClean="0"/>
          </a:p>
          <a:p>
            <a:pPr algn="ctr"/>
            <a:r>
              <a:rPr lang="tr-TR" sz="1200" dirty="0" smtClean="0"/>
              <a:t>MALİ HİZMETLER UZMANI</a:t>
            </a:r>
            <a:endParaRPr lang="en-US" sz="20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340918" y="6041362"/>
            <a:ext cx="1113183" cy="365125"/>
          </a:xfrm>
        </p:spPr>
        <p:txBody>
          <a:bodyPr/>
          <a:lstStyle/>
          <a:p>
            <a:r>
              <a:rPr lang="tr-TR" sz="1800" b="1" dirty="0" smtClean="0">
                <a:solidFill>
                  <a:schemeClr val="accent2">
                    <a:lumMod val="50000"/>
                  </a:schemeClr>
                </a:solidFill>
              </a:rPr>
              <a:t>2019</a:t>
            </a:r>
            <a:endParaRPr lang="en-US" sz="1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90393"/>
            <a:ext cx="2719346" cy="144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587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3683"/>
          </a:xfrm>
        </p:spPr>
        <p:txBody>
          <a:bodyPr>
            <a:noAutofit/>
          </a:bodyPr>
          <a:lstStyle/>
          <a:p>
            <a:r>
              <a:rPr lang="tr-TR" sz="20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TAAHHÜT EVRAKI VE SÖZLEŞME TASARILARININ ÖN MALİ KONTROLÜ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582310"/>
            <a:ext cx="8596668" cy="5275690"/>
          </a:xfrm>
        </p:spPr>
        <p:txBody>
          <a:bodyPr/>
          <a:lstStyle/>
          <a:p>
            <a:r>
              <a:rPr lang="tr-TR" sz="2000" dirty="0" smtClean="0"/>
              <a:t>Kontrole tabi taahhüt evrakı ve sözleşme tasarıları, bunlara ilişkin tüm bilgi ve belgeleri içerecek şekilde oluşturulan iki nüsha işlem dosyası harcama yetkilisi tarafından;</a:t>
            </a:r>
          </a:p>
          <a:p>
            <a:r>
              <a:rPr lang="tr-TR" sz="2000" dirty="0" smtClean="0"/>
              <a:t> </a:t>
            </a:r>
            <a:r>
              <a:rPr lang="tr-TR" sz="2000" u="sng" dirty="0" smtClean="0"/>
              <a:t>sözleşme imzalanmadan </a:t>
            </a:r>
          </a:p>
          <a:p>
            <a:r>
              <a:rPr lang="tr-TR" sz="2000" u="sng" dirty="0" smtClean="0"/>
              <a:t> idare taahhüt altına girmeden önce Başkanlığa gönderilir.</a:t>
            </a:r>
          </a:p>
          <a:p>
            <a:r>
              <a:rPr lang="tr-TR" sz="2000" dirty="0" smtClean="0"/>
              <a:t>Strateji Geliştirme Başkanlığınca en geç DÖRT (4) işgünü içinde kontrol edilecektir.</a:t>
            </a:r>
          </a:p>
          <a:p>
            <a:r>
              <a:rPr lang="tr-TR" sz="2000" dirty="0" smtClean="0"/>
              <a:t> Yapılan kontrol sonucunda düzenlenen görüş yazısı, işlem dosyasının bir nüshası ile birlikte aynı süre içinde harcama yetkilisine iletilir.</a:t>
            </a:r>
          </a:p>
          <a:p>
            <a:r>
              <a:rPr lang="tr-TR" sz="2000" dirty="0"/>
              <a:t>Söz konusu işe ait sözleşmenin imzalanmasından sonra, </a:t>
            </a:r>
            <a:r>
              <a:rPr lang="tr-TR" sz="2000" dirty="0" smtClean="0"/>
              <a:t>onaylı </a:t>
            </a:r>
            <a:r>
              <a:rPr lang="tr-TR" sz="2000" dirty="0"/>
              <a:t>birer nüshası Başkanlığa </a:t>
            </a:r>
            <a:r>
              <a:rPr lang="tr-TR" sz="2000" dirty="0" smtClean="0"/>
              <a:t>gönderilecektir.</a:t>
            </a:r>
            <a:endParaRPr lang="tr-TR" sz="2000" dirty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DA23-37AA-4C71-B348-302D72C56363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10</a:t>
            </a:fld>
            <a:endParaRPr lang="en-US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8778" y="0"/>
            <a:ext cx="843187" cy="79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466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ÖN MALÎ KONTROL SONUCUNDA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3" y="1645921"/>
            <a:ext cx="9047111" cy="4395442"/>
          </a:xfrm>
        </p:spPr>
        <p:txBody>
          <a:bodyPr>
            <a:normAutofit lnSpcReduction="10000"/>
          </a:bodyPr>
          <a:lstStyle/>
          <a:p>
            <a:r>
              <a:rPr lang="tr-TR" sz="2400" u="sng" dirty="0" smtClean="0"/>
              <a:t>Uygun </a:t>
            </a:r>
            <a:r>
              <a:rPr lang="tr-TR" sz="2400" u="sng" dirty="0"/>
              <a:t>görüş verilip </a:t>
            </a:r>
            <a:r>
              <a:rPr lang="tr-TR" sz="2400" u="sng" dirty="0" smtClean="0"/>
              <a:t>verilmemesi</a:t>
            </a:r>
            <a:r>
              <a:rPr lang="tr-TR" sz="2400" dirty="0" smtClean="0"/>
              <a:t>                 danışma </a:t>
            </a:r>
            <a:r>
              <a:rPr lang="tr-TR" sz="2400" dirty="0"/>
              <a:t>ve önleyici niteliği haiz olup, malî karar ve işlemlerin harcama yetkilisi tarafından uygulanmasında </a:t>
            </a:r>
            <a:r>
              <a:rPr lang="tr-TR" sz="2400" b="1" dirty="0"/>
              <a:t>bağlayıcı değildir</a:t>
            </a:r>
            <a:r>
              <a:rPr lang="tr-TR" sz="2400" b="1" dirty="0" smtClean="0"/>
              <a:t>.</a:t>
            </a:r>
          </a:p>
          <a:p>
            <a:endParaRPr lang="tr-TR" sz="2400" b="1" dirty="0"/>
          </a:p>
          <a:p>
            <a:r>
              <a:rPr lang="tr-TR" sz="2400" u="sng" dirty="0"/>
              <a:t>U</a:t>
            </a:r>
            <a:r>
              <a:rPr lang="tr-TR" sz="2400" u="sng" dirty="0" smtClean="0"/>
              <a:t>ygun </a:t>
            </a:r>
            <a:r>
              <a:rPr lang="tr-TR" sz="2400" u="sng" dirty="0"/>
              <a:t>görüş verilmiş </a:t>
            </a:r>
            <a:r>
              <a:rPr lang="tr-TR" sz="2400" u="sng" dirty="0" smtClean="0"/>
              <a:t>olması</a:t>
            </a:r>
            <a:r>
              <a:rPr lang="tr-TR" sz="2400" dirty="0" smtClean="0"/>
              <a:t>                harcama </a:t>
            </a:r>
            <a:r>
              <a:rPr lang="tr-TR" sz="2400" dirty="0"/>
              <a:t>yetkilileri ve gerçekleştirme görevlilerinin sorumluluğunu ortadan kaldırmaz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u="sng" dirty="0"/>
              <a:t>U</a:t>
            </a:r>
            <a:r>
              <a:rPr lang="tr-TR" sz="2400" u="sng" dirty="0" smtClean="0"/>
              <a:t>ygun </a:t>
            </a:r>
            <a:r>
              <a:rPr lang="tr-TR" sz="2400" u="sng" dirty="0"/>
              <a:t>görüş verilmediği halde </a:t>
            </a:r>
            <a:r>
              <a:rPr lang="tr-TR" sz="2400" dirty="0"/>
              <a:t>harcama yetkilileri tarafından gerçekleştirilen işlemlerin malî hizmetler birimince kayıtları tutulur ve </a:t>
            </a:r>
            <a:r>
              <a:rPr lang="tr-TR" sz="2400" u="sng" dirty="0" smtClean="0"/>
              <a:t>üst </a:t>
            </a:r>
            <a:r>
              <a:rPr lang="tr-TR" sz="2400" u="sng" dirty="0"/>
              <a:t>yöneticiye bildirilir</a:t>
            </a:r>
            <a:r>
              <a:rPr lang="tr-TR" sz="2400" dirty="0"/>
              <a:t>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636C-DFD1-46F9-AEEC-7B9DEDA70082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Sağ Ok 5"/>
          <p:cNvSpPr/>
          <p:nvPr/>
        </p:nvSpPr>
        <p:spPr>
          <a:xfrm>
            <a:off x="5675220" y="1660057"/>
            <a:ext cx="1135109" cy="32344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3952" y="3239048"/>
            <a:ext cx="1188823" cy="396274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2537" y="0"/>
            <a:ext cx="919075" cy="86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83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381663"/>
            <a:ext cx="8596668" cy="1548737"/>
          </a:xfrm>
        </p:spPr>
        <p:txBody>
          <a:bodyPr>
            <a:normAutofit/>
          </a:bodyPr>
          <a:lstStyle/>
          <a:p>
            <a:r>
              <a:rPr lang="tr-TR" sz="28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İŞ AKIŞ ŞEMASI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76" y="1335820"/>
            <a:ext cx="9390490" cy="4706206"/>
          </a:xfrm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647E-4B91-4F2F-8F0A-9F14512E5530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12</a:t>
            </a:fld>
            <a:endParaRPr lang="en-US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3609" y="0"/>
            <a:ext cx="860052" cy="81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07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46" y="127221"/>
            <a:ext cx="7927451" cy="6456459"/>
          </a:xfrm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647E-4B91-4F2F-8F0A-9F14512E5530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566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smtClean="0"/>
              <a:t>STRATEJİ GELİŞTİRME BAŞKANLIĞI</a:t>
            </a:r>
          </a:p>
          <a:p>
            <a:pPr marL="0" indent="0" algn="ctr">
              <a:buNone/>
            </a:pPr>
            <a:r>
              <a:rPr lang="tr-TR" sz="1400" dirty="0"/>
              <a:t>İ</a:t>
            </a:r>
            <a:r>
              <a:rPr lang="tr-TR" sz="1400" dirty="0" smtClean="0"/>
              <a:t>Ç KONTROL DAİRE BAŞKANLIĞI</a:t>
            </a:r>
          </a:p>
          <a:p>
            <a:pPr marL="0" indent="0" algn="ctr">
              <a:buNone/>
            </a:pPr>
            <a:r>
              <a:rPr lang="tr-TR" sz="1400" dirty="0" smtClean="0"/>
              <a:t>2021</a:t>
            </a:r>
            <a:endParaRPr lang="tr-TR" sz="1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647E-4B91-4F2F-8F0A-9F14512E5530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14</a:t>
            </a:fld>
            <a:endParaRPr lang="en-US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3" y="328724"/>
            <a:ext cx="2230623" cy="210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819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437322"/>
            <a:ext cx="8596668" cy="1493078"/>
          </a:xfrm>
        </p:spPr>
        <p:txBody>
          <a:bodyPr/>
          <a:lstStyle/>
          <a:p>
            <a:r>
              <a:rPr lang="tr-TR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ÖN MALİ KONTROL</a:t>
            </a:r>
            <a:br>
              <a:rPr lang="tr-TR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</a:br>
            <a:r>
              <a:rPr lang="tr-TR" sz="20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5018/md.58</a:t>
            </a:r>
            <a:endParaRPr lang="tr-TR" sz="20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227936"/>
              </p:ext>
            </p:extLst>
          </p:nvPr>
        </p:nvGraphicFramePr>
        <p:xfrm>
          <a:off x="548640" y="1812897"/>
          <a:ext cx="8725362" cy="4228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9B64-89C3-4F69-9022-F3B353355A9D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44017" y="0"/>
            <a:ext cx="1176630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720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18180"/>
              </p:ext>
            </p:extLst>
          </p:nvPr>
        </p:nvGraphicFramePr>
        <p:xfrm>
          <a:off x="677334" y="1701580"/>
          <a:ext cx="9357212" cy="4071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647E-4B91-4F2F-8F0A-9F14512E5530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21648" y="0"/>
            <a:ext cx="1176630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07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3197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ÖN MALİ KONTROL SÜRECİ</a:t>
            </a:r>
            <a:br>
              <a:rPr lang="tr-TR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</a:br>
            <a:endParaRPr lang="tr-TR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597872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8252-122B-4CB3-97D2-777ACF84A5F6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87275" y="21008"/>
            <a:ext cx="1176630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888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693671"/>
              </p:ext>
            </p:extLst>
          </p:nvPr>
        </p:nvGraphicFramePr>
        <p:xfrm>
          <a:off x="333955" y="874642"/>
          <a:ext cx="8598377" cy="4738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9F3F-4281-46D3-A20D-7EB0CD5459E0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05923" y="5230428"/>
            <a:ext cx="2662540" cy="1621868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29293" y="0"/>
            <a:ext cx="1176630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692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Ön Mali Kontrol Süreci</a:t>
            </a:r>
            <a:br>
              <a:rPr lang="tr-TR" sz="28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</a:br>
            <a:r>
              <a:rPr lang="tr-TR" sz="28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(Mali Hizmetler Biriminde)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tr-TR" dirty="0"/>
              <a:t>Mali hizmetler biriminin ön malî kontrolüne tâbi mali karar ve işlemler, kontrol edilmek üzere malî hizmetler birimine gönderilir.</a:t>
            </a:r>
          </a:p>
          <a:p>
            <a:r>
              <a:rPr lang="tr-TR" dirty="0"/>
              <a:t>Harcama birimlerinde ve malî hizmetler biriminde yapılan kontrol sonucunda, malî karar ve işlemin uygun görülmesi halinde, dayanak belgenin üzerine “Kontrol edilmiş ve uygun görülmüştür” şerhi düşülür veya yazılı görüş düzenlenir. </a:t>
            </a:r>
          </a:p>
          <a:p>
            <a:r>
              <a:rPr lang="tr-TR" dirty="0"/>
              <a:t>Y</a:t>
            </a:r>
            <a:r>
              <a:rPr lang="tr-TR" dirty="0" smtClean="0"/>
              <a:t>azılı </a:t>
            </a:r>
            <a:r>
              <a:rPr lang="tr-TR" dirty="0"/>
              <a:t>görüşler ayrıntılı, açık ve gerekçeli olmak zorundadır. </a:t>
            </a:r>
            <a:r>
              <a:rPr lang="tr-TR" dirty="0" smtClean="0"/>
              <a:t>Taahhüt </a:t>
            </a:r>
            <a:r>
              <a:rPr lang="tr-TR" dirty="0"/>
              <a:t>evrakı ve sözleşme tasarılarına ilişkin yapılan kontrollerde yazılı görüş düzenlenmesi zorunludur. </a:t>
            </a:r>
          </a:p>
          <a:p>
            <a:r>
              <a:rPr lang="tr-TR" dirty="0"/>
              <a:t>Mali hizmetler biriminin görüş yazısı ilgili işlem dosyasında saklanır ve bir örneği de ödeme emri belgesine eklenir.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1DFB-B1F1-405C-B45A-EE2B1791F890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576" y="5528957"/>
            <a:ext cx="3554276" cy="1329043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5901" y="0"/>
            <a:ext cx="860052" cy="81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060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Malî Hizmetler Biriminin Ön Malî Kontrolüne Tâbi Malî Karar ve İşlemler</a:t>
            </a:r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45762"/>
              </p:ext>
            </p:extLst>
          </p:nvPr>
        </p:nvGraphicFramePr>
        <p:xfrm>
          <a:off x="508883" y="1930401"/>
          <a:ext cx="8765119" cy="4110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647E-4B91-4F2F-8F0A-9F14512E5530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7</a:t>
            </a:fld>
            <a:endParaRPr lang="en-US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68695" y="0"/>
            <a:ext cx="952802" cy="89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05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TAAHHÜT EVRAKI VE SÖZLEŞME TASARILARININ ÖN MALİ KONTROLÜ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693988"/>
              </p:ext>
            </p:extLst>
          </p:nvPr>
        </p:nvGraphicFramePr>
        <p:xfrm>
          <a:off x="469127" y="1930401"/>
          <a:ext cx="9549515" cy="4110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7395-164A-414A-AE80-4E5475DFA8E1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74002" y="0"/>
            <a:ext cx="959376" cy="90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922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İSTİSNALAR</a:t>
            </a:r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770559"/>
              </p:ext>
            </p:extLst>
          </p:nvPr>
        </p:nvGraphicFramePr>
        <p:xfrm>
          <a:off x="677334" y="1431235"/>
          <a:ext cx="8596668" cy="461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B4E9-FC77-4722-8AAB-66CC5EA28D4A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9</a:t>
            </a:fld>
            <a:endParaRPr lang="en-US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45857" y="0"/>
            <a:ext cx="886241" cy="83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119058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</TotalTime>
  <Words>623</Words>
  <Application>Microsoft Office PowerPoint</Application>
  <PresentationFormat>Geniş ekran</PresentationFormat>
  <Paragraphs>98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Bookman Old Style</vt:lpstr>
      <vt:lpstr>Calibri</vt:lpstr>
      <vt:lpstr>Trebuchet MS</vt:lpstr>
      <vt:lpstr>Wingdings 3</vt:lpstr>
      <vt:lpstr>Yüzeyler</vt:lpstr>
      <vt:lpstr>Çevre ve Şehircilik Bakanlığı  ÖN MALİ KONTROL</vt:lpstr>
      <vt:lpstr>ÖN MALİ KONTROL 5018/md.58</vt:lpstr>
      <vt:lpstr>PowerPoint Sunusu</vt:lpstr>
      <vt:lpstr>ÖN MALİ KONTROL SÜRECİ </vt:lpstr>
      <vt:lpstr>PowerPoint Sunusu</vt:lpstr>
      <vt:lpstr>Ön Mali Kontrol Süreci (Mali Hizmetler Biriminde) </vt:lpstr>
      <vt:lpstr>Malî Hizmetler Biriminin Ön Malî Kontrolüne Tâbi Malî Karar ve İşlemler</vt:lpstr>
      <vt:lpstr>TAAHHÜT EVRAKI VE SÖZLEŞME TASARILARININ ÖN MALİ KONTROLÜ</vt:lpstr>
      <vt:lpstr>İSTİSNALAR</vt:lpstr>
      <vt:lpstr>TAAHHÜT EVRAKI VE SÖZLEŞME TASARILARININ ÖN MALİ KONTROLÜ</vt:lpstr>
      <vt:lpstr>ÖN MALÎ KONTROL SONUCUNDA </vt:lpstr>
      <vt:lpstr>İŞ AKIŞ ŞEMASI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ÖN MALİ KONTROL</dc:title>
  <dc:creator>Filiz Yüncü</dc:creator>
  <cp:lastModifiedBy>Filiz Yüncü</cp:lastModifiedBy>
  <cp:revision>34</cp:revision>
  <cp:lastPrinted>2019-03-29T13:05:38Z</cp:lastPrinted>
  <dcterms:created xsi:type="dcterms:W3CDTF">2019-03-28T14:26:11Z</dcterms:created>
  <dcterms:modified xsi:type="dcterms:W3CDTF">2021-02-08T11:41:12Z</dcterms:modified>
</cp:coreProperties>
</file>